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2" name="grp1"/>
          <p:cNvGrpSpPr/>
          <p:nvPr/>
        </p:nvGrpSpPr>
        <p:grpSpPr>
          <a:xfrm>
            <a:off x="251460" y="251460"/>
            <a:ext cx="8641080" cy="3794760"/>
            <a:chOff x="251460" y="251460"/>
            <a:chExt cx="8641080" cy="3794760"/>
          </a:xfrm>
        </p:grpSpPr>
        <p:sp>
          <p:nvSpPr>
            <p:cNvPr id="3" name="rc3"/>
            <p:cNvSpPr/>
            <p:nvPr/>
          </p:nvSpPr>
          <p:spPr>
            <a:xfrm>
              <a:off x="251460" y="251460"/>
              <a:ext cx="8641080" cy="379476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" name="pt4"/>
            <p:cNvSpPr/>
            <p:nvPr/>
          </p:nvSpPr>
          <p:spPr>
            <a:xfrm>
              <a:off x="2888466" y="133847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t5"/>
            <p:cNvSpPr/>
            <p:nvPr/>
          </p:nvSpPr>
          <p:spPr>
            <a:xfrm>
              <a:off x="3658885" y="1788808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pt6"/>
            <p:cNvSpPr/>
            <p:nvPr/>
          </p:nvSpPr>
          <p:spPr>
            <a:xfrm>
              <a:off x="7831455" y="1767467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" name="pt7"/>
            <p:cNvSpPr/>
            <p:nvPr/>
          </p:nvSpPr>
          <p:spPr>
            <a:xfrm>
              <a:off x="4360234" y="19186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t8"/>
            <p:cNvSpPr/>
            <p:nvPr/>
          </p:nvSpPr>
          <p:spPr>
            <a:xfrm>
              <a:off x="4497337" y="226591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t9"/>
            <p:cNvSpPr/>
            <p:nvPr/>
          </p:nvSpPr>
          <p:spPr>
            <a:xfrm>
              <a:off x="8196156" y="1045209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t10"/>
            <p:cNvSpPr/>
            <p:nvPr/>
          </p:nvSpPr>
          <p:spPr>
            <a:xfrm>
              <a:off x="5270859" y="1716884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t11"/>
            <p:cNvSpPr/>
            <p:nvPr/>
          </p:nvSpPr>
          <p:spPr>
            <a:xfrm>
              <a:off x="1245023" y="300101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t12"/>
            <p:cNvSpPr/>
            <p:nvPr/>
          </p:nvSpPr>
          <p:spPr>
            <a:xfrm>
              <a:off x="2593692" y="161084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t13"/>
            <p:cNvSpPr/>
            <p:nvPr/>
          </p:nvSpPr>
          <p:spPr>
            <a:xfrm>
              <a:off x="3156269" y="2222642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4"/>
            <p:cNvSpPr/>
            <p:nvPr/>
          </p:nvSpPr>
          <p:spPr>
            <a:xfrm>
              <a:off x="1897567" y="3113532"/>
              <a:ext cx="5831240" cy="0"/>
            </a:xfrm>
            <a:custGeom>
              <a:avLst/>
              <a:pathLst>
                <a:path w="5831240" h="0">
                  <a:moveTo>
                    <a:pt x="0" y="0"/>
                  </a:moveTo>
                  <a:lnTo>
                    <a:pt x="583124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5"/>
            <p:cNvSpPr/>
            <p:nvPr/>
          </p:nvSpPr>
          <p:spPr>
            <a:xfrm>
              <a:off x="1897567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6"/>
            <p:cNvSpPr/>
            <p:nvPr/>
          </p:nvSpPr>
          <p:spPr>
            <a:xfrm>
              <a:off x="3063815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7"/>
            <p:cNvSpPr/>
            <p:nvPr/>
          </p:nvSpPr>
          <p:spPr>
            <a:xfrm>
              <a:off x="4230063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8"/>
            <p:cNvSpPr/>
            <p:nvPr/>
          </p:nvSpPr>
          <p:spPr>
            <a:xfrm>
              <a:off x="5396312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9"/>
            <p:cNvSpPr/>
            <p:nvPr/>
          </p:nvSpPr>
          <p:spPr>
            <a:xfrm>
              <a:off x="6562560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20"/>
            <p:cNvSpPr/>
            <p:nvPr/>
          </p:nvSpPr>
          <p:spPr>
            <a:xfrm>
              <a:off x="7728808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tx21"/>
            <p:cNvSpPr/>
            <p:nvPr/>
          </p:nvSpPr>
          <p:spPr>
            <a:xfrm>
              <a:off x="1766264" y="3334815"/>
              <a:ext cx="262607" cy="1079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-1.0</a:t>
              </a:r>
            </a:p>
          </p:txBody>
        </p:sp>
        <p:sp>
          <p:nvSpPr>
            <p:cNvPr id="22" name="tx22"/>
            <p:cNvSpPr/>
            <p:nvPr/>
          </p:nvSpPr>
          <p:spPr>
            <a:xfrm>
              <a:off x="2932512" y="3334815"/>
              <a:ext cx="262607" cy="1079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-0.5</a:t>
              </a:r>
            </a:p>
          </p:txBody>
        </p:sp>
        <p:sp>
          <p:nvSpPr>
            <p:cNvPr id="23" name="tx23"/>
            <p:cNvSpPr/>
            <p:nvPr/>
          </p:nvSpPr>
          <p:spPr>
            <a:xfrm>
              <a:off x="4124135" y="3334815"/>
              <a:ext cx="211856" cy="1079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0.0</a:t>
              </a:r>
            </a:p>
          </p:txBody>
        </p:sp>
        <p:sp>
          <p:nvSpPr>
            <p:cNvPr id="24" name="tx24"/>
            <p:cNvSpPr/>
            <p:nvPr/>
          </p:nvSpPr>
          <p:spPr>
            <a:xfrm>
              <a:off x="5290383" y="3334815"/>
              <a:ext cx="211856" cy="1079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0.5</a:t>
              </a:r>
            </a:p>
          </p:txBody>
        </p:sp>
        <p:sp>
          <p:nvSpPr>
            <p:cNvPr id="25" name="tx25"/>
            <p:cNvSpPr/>
            <p:nvPr/>
          </p:nvSpPr>
          <p:spPr>
            <a:xfrm>
              <a:off x="6456631" y="3334815"/>
              <a:ext cx="211856" cy="1079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1.0</a:t>
              </a:r>
            </a:p>
          </p:txBody>
        </p:sp>
        <p:sp>
          <p:nvSpPr>
            <p:cNvPr id="26" name="tx26"/>
            <p:cNvSpPr/>
            <p:nvPr/>
          </p:nvSpPr>
          <p:spPr>
            <a:xfrm>
              <a:off x="7622879" y="3336378"/>
              <a:ext cx="211856" cy="1063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1.5</a:t>
              </a:r>
            </a:p>
          </p:txBody>
        </p:sp>
        <p:sp>
          <p:nvSpPr>
            <p:cNvPr id="27" name="pl27"/>
            <p:cNvSpPr/>
            <p:nvPr/>
          </p:nvSpPr>
          <p:spPr>
            <a:xfrm>
              <a:off x="1001267" y="1489525"/>
              <a:ext cx="0" cy="1563168"/>
            </a:xfrm>
            <a:custGeom>
              <a:avLst/>
              <a:pathLst>
                <a:path w="0" h="1563168">
                  <a:moveTo>
                    <a:pt x="0" y="156316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l28"/>
            <p:cNvSpPr/>
            <p:nvPr/>
          </p:nvSpPr>
          <p:spPr>
            <a:xfrm>
              <a:off x="909828" y="3052694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l29"/>
            <p:cNvSpPr/>
            <p:nvPr/>
          </p:nvSpPr>
          <p:spPr>
            <a:xfrm>
              <a:off x="909828" y="2531638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l30"/>
            <p:cNvSpPr/>
            <p:nvPr/>
          </p:nvSpPr>
          <p:spPr>
            <a:xfrm>
              <a:off x="909828" y="2010582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l31"/>
            <p:cNvSpPr/>
            <p:nvPr/>
          </p:nvSpPr>
          <p:spPr>
            <a:xfrm>
              <a:off x="909828" y="1489525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tx32"/>
            <p:cNvSpPr/>
            <p:nvPr/>
          </p:nvSpPr>
          <p:spPr>
            <a:xfrm rot="-5400000">
              <a:off x="660851" y="2999488"/>
              <a:ext cx="135508" cy="10641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-2</a:t>
              </a:r>
            </a:p>
          </p:txBody>
        </p:sp>
        <p:sp>
          <p:nvSpPr>
            <p:cNvPr id="33" name="tx33"/>
            <p:cNvSpPr/>
            <p:nvPr/>
          </p:nvSpPr>
          <p:spPr>
            <a:xfrm rot="-5400000">
              <a:off x="661633" y="2479213"/>
              <a:ext cx="135508" cy="10484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-1</a:t>
              </a:r>
            </a:p>
          </p:txBody>
        </p:sp>
        <p:sp>
          <p:nvSpPr>
            <p:cNvPr id="34" name="tx34"/>
            <p:cNvSpPr/>
            <p:nvPr/>
          </p:nvSpPr>
          <p:spPr>
            <a:xfrm rot="-5400000">
              <a:off x="685482" y="1956631"/>
              <a:ext cx="84757" cy="1079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0</a:t>
              </a:r>
            </a:p>
          </p:txBody>
        </p:sp>
        <p:sp>
          <p:nvSpPr>
            <p:cNvPr id="35" name="tx35"/>
            <p:cNvSpPr/>
            <p:nvPr/>
          </p:nvSpPr>
          <p:spPr>
            <a:xfrm rot="-5400000">
              <a:off x="687008" y="1437101"/>
              <a:ext cx="84757" cy="10484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1</a:t>
              </a:r>
            </a:p>
          </p:txBody>
        </p:sp>
        <p:sp>
          <p:nvSpPr>
            <p:cNvPr id="36" name="pl36"/>
            <p:cNvSpPr/>
            <p:nvPr/>
          </p:nvSpPr>
          <p:spPr>
            <a:xfrm>
              <a:off x="1001267" y="1001267"/>
              <a:ext cx="7507223" cy="2112264"/>
            </a:xfrm>
            <a:custGeom>
              <a:avLst/>
              <a:pathLst>
                <a:path w="7507223" h="2112264">
                  <a:moveTo>
                    <a:pt x="0" y="2112264"/>
                  </a:moveTo>
                  <a:lnTo>
                    <a:pt x="7507223" y="2112264"/>
                  </a:lnTo>
                  <a:lnTo>
                    <a:pt x="7507223" y="0"/>
                  </a:lnTo>
                  <a:lnTo>
                    <a:pt x="0" y="0"/>
                  </a:lnTo>
                  <a:lnTo>
                    <a:pt x="0" y="2112264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tx37"/>
            <p:cNvSpPr/>
            <p:nvPr/>
          </p:nvSpPr>
          <p:spPr>
            <a:xfrm>
              <a:off x="4420388" y="3666493"/>
              <a:ext cx="668982" cy="1419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rnorm(10)</a:t>
              </a:r>
            </a:p>
          </p:txBody>
        </p:sp>
        <p:sp>
          <p:nvSpPr>
            <p:cNvPr id="38" name="tx38"/>
            <p:cNvSpPr/>
            <p:nvPr/>
          </p:nvSpPr>
          <p:spPr>
            <a:xfrm rot="-5400000">
              <a:off x="10569" y="1986408"/>
              <a:ext cx="668982" cy="1419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rnorm(10)</a:t>
              </a:r>
            </a:p>
          </p:txBody>
        </p:sp>
        <p:sp>
          <p:nvSpPr>
            <p:cNvPr id="39" name="tx39"/>
            <p:cNvSpPr/>
            <p:nvPr/>
          </p:nvSpPr>
          <p:spPr>
            <a:xfrm>
              <a:off x="4566910" y="554971"/>
              <a:ext cx="375939" cy="13430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439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439" b="1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Title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0" name="grp1"/>
          <p:cNvGrpSpPr/>
          <p:nvPr/>
        </p:nvGrpSpPr>
        <p:grpSpPr>
          <a:xfrm>
            <a:off x="251460" y="4091940"/>
            <a:ext cx="4297680" cy="2514600"/>
            <a:chOff x="251460" y="4091940"/>
            <a:chExt cx="4297680" cy="2514600"/>
          </a:xfrm>
        </p:grpSpPr>
        <p:sp>
          <p:nvSpPr>
            <p:cNvPr id="41" name="rc3"/>
            <p:cNvSpPr/>
            <p:nvPr/>
          </p:nvSpPr>
          <p:spPr>
            <a:xfrm>
              <a:off x="251460" y="4091940"/>
              <a:ext cx="4297680" cy="25146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rc4"/>
            <p:cNvSpPr/>
            <p:nvPr/>
          </p:nvSpPr>
          <p:spPr>
            <a:xfrm>
              <a:off x="251460" y="4091940"/>
              <a:ext cx="4297680" cy="25146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rc5"/>
            <p:cNvSpPr/>
            <p:nvPr/>
          </p:nvSpPr>
          <p:spPr>
            <a:xfrm>
              <a:off x="856989" y="4161529"/>
              <a:ext cx="3622561" cy="2041743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44" name="pl6"/>
            <p:cNvSpPr/>
            <p:nvPr/>
          </p:nvSpPr>
          <p:spPr>
            <a:xfrm>
              <a:off x="856989" y="5893666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l7"/>
            <p:cNvSpPr/>
            <p:nvPr/>
          </p:nvSpPr>
          <p:spPr>
            <a:xfrm>
              <a:off x="856989" y="5376983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l8"/>
            <p:cNvSpPr/>
            <p:nvPr/>
          </p:nvSpPr>
          <p:spPr>
            <a:xfrm>
              <a:off x="856989" y="4860300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l9"/>
            <p:cNvSpPr/>
            <p:nvPr/>
          </p:nvSpPr>
          <p:spPr>
            <a:xfrm>
              <a:off x="856989" y="4343618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l10"/>
            <p:cNvSpPr/>
            <p:nvPr/>
          </p:nvSpPr>
          <p:spPr>
            <a:xfrm>
              <a:off x="1052286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l11"/>
            <p:cNvSpPr/>
            <p:nvPr/>
          </p:nvSpPr>
          <p:spPr>
            <a:xfrm>
              <a:off x="1818155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l12"/>
            <p:cNvSpPr/>
            <p:nvPr/>
          </p:nvSpPr>
          <p:spPr>
            <a:xfrm>
              <a:off x="2584024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l13"/>
            <p:cNvSpPr/>
            <p:nvPr/>
          </p:nvSpPr>
          <p:spPr>
            <a:xfrm>
              <a:off x="3349893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l14"/>
            <p:cNvSpPr/>
            <p:nvPr/>
          </p:nvSpPr>
          <p:spPr>
            <a:xfrm>
              <a:off x="4115763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l15"/>
            <p:cNvSpPr/>
            <p:nvPr/>
          </p:nvSpPr>
          <p:spPr>
            <a:xfrm>
              <a:off x="856989" y="6152007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l16"/>
            <p:cNvSpPr/>
            <p:nvPr/>
          </p:nvSpPr>
          <p:spPr>
            <a:xfrm>
              <a:off x="856989" y="5635324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l17"/>
            <p:cNvSpPr/>
            <p:nvPr/>
          </p:nvSpPr>
          <p:spPr>
            <a:xfrm>
              <a:off x="856989" y="5118642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l18"/>
            <p:cNvSpPr/>
            <p:nvPr/>
          </p:nvSpPr>
          <p:spPr>
            <a:xfrm>
              <a:off x="856989" y="4601959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l19"/>
            <p:cNvSpPr/>
            <p:nvPr/>
          </p:nvSpPr>
          <p:spPr>
            <a:xfrm>
              <a:off x="1435220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l20"/>
            <p:cNvSpPr/>
            <p:nvPr/>
          </p:nvSpPr>
          <p:spPr>
            <a:xfrm>
              <a:off x="2201090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l21"/>
            <p:cNvSpPr/>
            <p:nvPr/>
          </p:nvSpPr>
          <p:spPr>
            <a:xfrm>
              <a:off x="2966959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l22"/>
            <p:cNvSpPr/>
            <p:nvPr/>
          </p:nvSpPr>
          <p:spPr>
            <a:xfrm>
              <a:off x="3732828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23"/>
            <p:cNvSpPr/>
            <p:nvPr/>
          </p:nvSpPr>
          <p:spPr>
            <a:xfrm>
              <a:off x="2360072" y="56852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24"/>
            <p:cNvSpPr/>
            <p:nvPr/>
          </p:nvSpPr>
          <p:spPr>
            <a:xfrm>
              <a:off x="1119364" y="60622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25"/>
            <p:cNvSpPr/>
            <p:nvPr/>
          </p:nvSpPr>
          <p:spPr>
            <a:xfrm>
              <a:off x="2942133" y="50570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26"/>
            <p:cNvSpPr/>
            <p:nvPr/>
          </p:nvSpPr>
          <p:spPr>
            <a:xfrm>
              <a:off x="4090937" y="52548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27"/>
            <p:cNvSpPr/>
            <p:nvPr/>
          </p:nvSpPr>
          <p:spPr>
            <a:xfrm>
              <a:off x="2176264" y="56753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28"/>
            <p:cNvSpPr/>
            <p:nvPr/>
          </p:nvSpPr>
          <p:spPr>
            <a:xfrm>
              <a:off x="2206898" y="56892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29"/>
            <p:cNvSpPr/>
            <p:nvPr/>
          </p:nvSpPr>
          <p:spPr>
            <a:xfrm>
              <a:off x="2482611" y="558177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30"/>
            <p:cNvSpPr/>
            <p:nvPr/>
          </p:nvSpPr>
          <p:spPr>
            <a:xfrm>
              <a:off x="2957450" y="47129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31"/>
            <p:cNvSpPr/>
            <p:nvPr/>
          </p:nvSpPr>
          <p:spPr>
            <a:xfrm>
              <a:off x="2513246" y="55271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32"/>
            <p:cNvSpPr/>
            <p:nvPr/>
          </p:nvSpPr>
          <p:spPr>
            <a:xfrm>
              <a:off x="1517616" y="594592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33"/>
            <p:cNvSpPr/>
            <p:nvPr/>
          </p:nvSpPr>
          <p:spPr>
            <a:xfrm>
              <a:off x="1885233" y="57973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34"/>
            <p:cNvSpPr/>
            <p:nvPr/>
          </p:nvSpPr>
          <p:spPr>
            <a:xfrm>
              <a:off x="2942133" y="48940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35"/>
            <p:cNvSpPr/>
            <p:nvPr/>
          </p:nvSpPr>
          <p:spPr>
            <a:xfrm>
              <a:off x="1425712" y="598457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36"/>
            <p:cNvSpPr/>
            <p:nvPr/>
          </p:nvSpPr>
          <p:spPr>
            <a:xfrm>
              <a:off x="2237533" y="57058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37"/>
            <p:cNvSpPr/>
            <p:nvPr/>
          </p:nvSpPr>
          <p:spPr>
            <a:xfrm>
              <a:off x="1042777" y="605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38"/>
            <p:cNvSpPr/>
            <p:nvPr/>
          </p:nvSpPr>
          <p:spPr>
            <a:xfrm>
              <a:off x="2406024" y="56168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39"/>
            <p:cNvSpPr/>
            <p:nvPr/>
          </p:nvSpPr>
          <p:spPr>
            <a:xfrm>
              <a:off x="2191581" y="5700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40"/>
            <p:cNvSpPr/>
            <p:nvPr/>
          </p:nvSpPr>
          <p:spPr>
            <a:xfrm>
              <a:off x="1272538" y="60080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41"/>
            <p:cNvSpPr/>
            <p:nvPr/>
          </p:nvSpPr>
          <p:spPr>
            <a:xfrm>
              <a:off x="1716742" y="592515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42"/>
            <p:cNvSpPr/>
            <p:nvPr/>
          </p:nvSpPr>
          <p:spPr>
            <a:xfrm>
              <a:off x="2237533" y="52346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43"/>
            <p:cNvSpPr/>
            <p:nvPr/>
          </p:nvSpPr>
          <p:spPr>
            <a:xfrm>
              <a:off x="1257221" y="60324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44"/>
            <p:cNvSpPr/>
            <p:nvPr/>
          </p:nvSpPr>
          <p:spPr>
            <a:xfrm>
              <a:off x="1747377" y="573873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45"/>
            <p:cNvSpPr/>
            <p:nvPr/>
          </p:nvSpPr>
          <p:spPr>
            <a:xfrm>
              <a:off x="1119364" y="60625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46"/>
            <p:cNvSpPr/>
            <p:nvPr/>
          </p:nvSpPr>
          <p:spPr>
            <a:xfrm>
              <a:off x="2528563" y="5512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47"/>
            <p:cNvSpPr/>
            <p:nvPr/>
          </p:nvSpPr>
          <p:spPr>
            <a:xfrm>
              <a:off x="1073412" y="60740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48"/>
            <p:cNvSpPr/>
            <p:nvPr/>
          </p:nvSpPr>
          <p:spPr>
            <a:xfrm>
              <a:off x="4290063" y="48495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49"/>
            <p:cNvSpPr/>
            <p:nvPr/>
          </p:nvSpPr>
          <p:spPr>
            <a:xfrm>
              <a:off x="1410394" y="59787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50"/>
            <p:cNvSpPr/>
            <p:nvPr/>
          </p:nvSpPr>
          <p:spPr>
            <a:xfrm>
              <a:off x="1425712" y="59781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51"/>
            <p:cNvSpPr/>
            <p:nvPr/>
          </p:nvSpPr>
          <p:spPr>
            <a:xfrm>
              <a:off x="1486981" y="598726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52"/>
            <p:cNvSpPr/>
            <p:nvPr/>
          </p:nvSpPr>
          <p:spPr>
            <a:xfrm>
              <a:off x="1257221" y="606187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53"/>
            <p:cNvSpPr/>
            <p:nvPr/>
          </p:nvSpPr>
          <p:spPr>
            <a:xfrm>
              <a:off x="1410394" y="600782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54"/>
            <p:cNvSpPr/>
            <p:nvPr/>
          </p:nvSpPr>
          <p:spPr>
            <a:xfrm>
              <a:off x="1211268" y="60399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55"/>
            <p:cNvSpPr/>
            <p:nvPr/>
          </p:nvSpPr>
          <p:spPr>
            <a:xfrm>
              <a:off x="1073412" y="607685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56"/>
            <p:cNvSpPr/>
            <p:nvPr/>
          </p:nvSpPr>
          <p:spPr>
            <a:xfrm>
              <a:off x="996825" y="6085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57"/>
            <p:cNvSpPr/>
            <p:nvPr/>
          </p:nvSpPr>
          <p:spPr>
            <a:xfrm>
              <a:off x="2237533" y="462942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58"/>
            <p:cNvSpPr/>
            <p:nvPr/>
          </p:nvSpPr>
          <p:spPr>
            <a:xfrm>
              <a:off x="2191581" y="5599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59"/>
            <p:cNvSpPr/>
            <p:nvPr/>
          </p:nvSpPr>
          <p:spPr>
            <a:xfrm>
              <a:off x="2911498" y="52162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60"/>
            <p:cNvSpPr/>
            <p:nvPr/>
          </p:nvSpPr>
          <p:spPr>
            <a:xfrm>
              <a:off x="1104047" y="60430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61"/>
            <p:cNvSpPr/>
            <p:nvPr/>
          </p:nvSpPr>
          <p:spPr>
            <a:xfrm>
              <a:off x="2543881" y="532115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62"/>
            <p:cNvSpPr/>
            <p:nvPr/>
          </p:nvSpPr>
          <p:spPr>
            <a:xfrm>
              <a:off x="2038407" y="57185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63"/>
            <p:cNvSpPr/>
            <p:nvPr/>
          </p:nvSpPr>
          <p:spPr>
            <a:xfrm>
              <a:off x="2252851" y="556575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64"/>
            <p:cNvSpPr/>
            <p:nvPr/>
          </p:nvSpPr>
          <p:spPr>
            <a:xfrm>
              <a:off x="1119364" y="60320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65"/>
            <p:cNvSpPr/>
            <p:nvPr/>
          </p:nvSpPr>
          <p:spPr>
            <a:xfrm>
              <a:off x="2957450" y="503718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66"/>
            <p:cNvSpPr/>
            <p:nvPr/>
          </p:nvSpPr>
          <p:spPr>
            <a:xfrm>
              <a:off x="1303173" y="599098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67"/>
            <p:cNvSpPr/>
            <p:nvPr/>
          </p:nvSpPr>
          <p:spPr>
            <a:xfrm>
              <a:off x="2191581" y="57287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68"/>
            <p:cNvSpPr/>
            <p:nvPr/>
          </p:nvSpPr>
          <p:spPr>
            <a:xfrm>
              <a:off x="3018720" y="49460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69"/>
            <p:cNvSpPr/>
            <p:nvPr/>
          </p:nvSpPr>
          <p:spPr>
            <a:xfrm>
              <a:off x="1747377" y="5857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70"/>
            <p:cNvSpPr/>
            <p:nvPr/>
          </p:nvSpPr>
          <p:spPr>
            <a:xfrm>
              <a:off x="1471664" y="592681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71"/>
            <p:cNvSpPr/>
            <p:nvPr/>
          </p:nvSpPr>
          <p:spPr>
            <a:xfrm>
              <a:off x="1425712" y="593135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72"/>
            <p:cNvSpPr/>
            <p:nvPr/>
          </p:nvSpPr>
          <p:spPr>
            <a:xfrm>
              <a:off x="2390707" y="565276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73"/>
            <p:cNvSpPr/>
            <p:nvPr/>
          </p:nvSpPr>
          <p:spPr>
            <a:xfrm>
              <a:off x="2206898" y="56970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74"/>
            <p:cNvSpPr/>
            <p:nvPr/>
          </p:nvSpPr>
          <p:spPr>
            <a:xfrm>
              <a:off x="1119364" y="60351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75"/>
            <p:cNvSpPr/>
            <p:nvPr/>
          </p:nvSpPr>
          <p:spPr>
            <a:xfrm>
              <a:off x="2543881" y="53476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76"/>
            <p:cNvSpPr/>
            <p:nvPr/>
          </p:nvSpPr>
          <p:spPr>
            <a:xfrm>
              <a:off x="1272538" y="603428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77"/>
            <p:cNvSpPr/>
            <p:nvPr/>
          </p:nvSpPr>
          <p:spPr>
            <a:xfrm>
              <a:off x="2206898" y="54130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78"/>
            <p:cNvSpPr/>
            <p:nvPr/>
          </p:nvSpPr>
          <p:spPr>
            <a:xfrm>
              <a:off x="2206898" y="563963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79"/>
            <p:cNvSpPr/>
            <p:nvPr/>
          </p:nvSpPr>
          <p:spPr>
            <a:xfrm>
              <a:off x="1456347" y="59947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80"/>
            <p:cNvSpPr/>
            <p:nvPr/>
          </p:nvSpPr>
          <p:spPr>
            <a:xfrm>
              <a:off x="1257221" y="606796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81"/>
            <p:cNvSpPr/>
            <p:nvPr/>
          </p:nvSpPr>
          <p:spPr>
            <a:xfrm>
              <a:off x="2942133" y="47094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82"/>
            <p:cNvSpPr/>
            <p:nvPr/>
          </p:nvSpPr>
          <p:spPr>
            <a:xfrm>
              <a:off x="4014350" y="42295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83"/>
            <p:cNvSpPr/>
            <p:nvPr/>
          </p:nvSpPr>
          <p:spPr>
            <a:xfrm>
              <a:off x="1104047" y="604564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84"/>
            <p:cNvSpPr/>
            <p:nvPr/>
          </p:nvSpPr>
          <p:spPr>
            <a:xfrm>
              <a:off x="2482611" y="53787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85"/>
            <p:cNvSpPr/>
            <p:nvPr/>
          </p:nvSpPr>
          <p:spPr>
            <a:xfrm>
              <a:off x="3263798" y="44914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86"/>
            <p:cNvSpPr/>
            <p:nvPr/>
          </p:nvSpPr>
          <p:spPr>
            <a:xfrm>
              <a:off x="1732059" y="5882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87"/>
            <p:cNvSpPr/>
            <p:nvPr/>
          </p:nvSpPr>
          <p:spPr>
            <a:xfrm>
              <a:off x="1104047" y="606052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88"/>
            <p:cNvSpPr/>
            <p:nvPr/>
          </p:nvSpPr>
          <p:spPr>
            <a:xfrm>
              <a:off x="1441029" y="59288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89"/>
            <p:cNvSpPr/>
            <p:nvPr/>
          </p:nvSpPr>
          <p:spPr>
            <a:xfrm>
              <a:off x="1594203" y="59114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90"/>
            <p:cNvSpPr/>
            <p:nvPr/>
          </p:nvSpPr>
          <p:spPr>
            <a:xfrm>
              <a:off x="1119364" y="60440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91"/>
            <p:cNvSpPr/>
            <p:nvPr/>
          </p:nvSpPr>
          <p:spPr>
            <a:xfrm>
              <a:off x="2988085" y="50780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92"/>
            <p:cNvSpPr/>
            <p:nvPr/>
          </p:nvSpPr>
          <p:spPr>
            <a:xfrm>
              <a:off x="2237533" y="568118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93"/>
            <p:cNvSpPr/>
            <p:nvPr/>
          </p:nvSpPr>
          <p:spPr>
            <a:xfrm>
              <a:off x="1441029" y="589457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94"/>
            <p:cNvSpPr/>
            <p:nvPr/>
          </p:nvSpPr>
          <p:spPr>
            <a:xfrm>
              <a:off x="2482611" y="545683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95"/>
            <p:cNvSpPr/>
            <p:nvPr/>
          </p:nvSpPr>
          <p:spPr>
            <a:xfrm>
              <a:off x="2176264" y="57799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96"/>
            <p:cNvSpPr/>
            <p:nvPr/>
          </p:nvSpPr>
          <p:spPr>
            <a:xfrm>
              <a:off x="1732059" y="5886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97"/>
            <p:cNvSpPr/>
            <p:nvPr/>
          </p:nvSpPr>
          <p:spPr>
            <a:xfrm>
              <a:off x="1119364" y="60190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98"/>
            <p:cNvSpPr/>
            <p:nvPr/>
          </p:nvSpPr>
          <p:spPr>
            <a:xfrm>
              <a:off x="2406024" y="56859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99"/>
            <p:cNvSpPr/>
            <p:nvPr/>
          </p:nvSpPr>
          <p:spPr>
            <a:xfrm>
              <a:off x="1134681" y="605422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00"/>
            <p:cNvSpPr/>
            <p:nvPr/>
          </p:nvSpPr>
          <p:spPr>
            <a:xfrm>
              <a:off x="2421342" y="588248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01"/>
            <p:cNvSpPr/>
            <p:nvPr/>
          </p:nvSpPr>
          <p:spPr>
            <a:xfrm>
              <a:off x="1119364" y="60480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02"/>
            <p:cNvSpPr/>
            <p:nvPr/>
          </p:nvSpPr>
          <p:spPr>
            <a:xfrm>
              <a:off x="2329437" y="51086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03"/>
            <p:cNvSpPr/>
            <p:nvPr/>
          </p:nvSpPr>
          <p:spPr>
            <a:xfrm>
              <a:off x="1149999" y="60362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04"/>
            <p:cNvSpPr/>
            <p:nvPr/>
          </p:nvSpPr>
          <p:spPr>
            <a:xfrm>
              <a:off x="2513246" y="54155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05"/>
            <p:cNvSpPr/>
            <p:nvPr/>
          </p:nvSpPr>
          <p:spPr>
            <a:xfrm>
              <a:off x="2191581" y="54433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06"/>
            <p:cNvSpPr/>
            <p:nvPr/>
          </p:nvSpPr>
          <p:spPr>
            <a:xfrm>
              <a:off x="2176264" y="56005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07"/>
            <p:cNvSpPr/>
            <p:nvPr/>
          </p:nvSpPr>
          <p:spPr>
            <a:xfrm>
              <a:off x="2543881" y="52540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08"/>
            <p:cNvSpPr/>
            <p:nvPr/>
          </p:nvSpPr>
          <p:spPr>
            <a:xfrm>
              <a:off x="1716742" y="585892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09"/>
            <p:cNvSpPr/>
            <p:nvPr/>
          </p:nvSpPr>
          <p:spPr>
            <a:xfrm>
              <a:off x="2850229" y="56738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10"/>
            <p:cNvSpPr/>
            <p:nvPr/>
          </p:nvSpPr>
          <p:spPr>
            <a:xfrm>
              <a:off x="2114994" y="574245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11"/>
            <p:cNvSpPr/>
            <p:nvPr/>
          </p:nvSpPr>
          <p:spPr>
            <a:xfrm>
              <a:off x="1869916" y="56861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12"/>
            <p:cNvSpPr/>
            <p:nvPr/>
          </p:nvSpPr>
          <p:spPr>
            <a:xfrm>
              <a:off x="1134681" y="60267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13"/>
            <p:cNvSpPr/>
            <p:nvPr/>
          </p:nvSpPr>
          <p:spPr>
            <a:xfrm>
              <a:off x="1272538" y="60417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14"/>
            <p:cNvSpPr/>
            <p:nvPr/>
          </p:nvSpPr>
          <p:spPr>
            <a:xfrm>
              <a:off x="1441029" y="59288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15"/>
            <p:cNvSpPr/>
            <p:nvPr/>
          </p:nvSpPr>
          <p:spPr>
            <a:xfrm>
              <a:off x="1119364" y="60306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16"/>
            <p:cNvSpPr/>
            <p:nvPr/>
          </p:nvSpPr>
          <p:spPr>
            <a:xfrm>
              <a:off x="1257221" y="601475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17"/>
            <p:cNvSpPr/>
            <p:nvPr/>
          </p:nvSpPr>
          <p:spPr>
            <a:xfrm>
              <a:off x="1119364" y="605897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18"/>
            <p:cNvSpPr/>
            <p:nvPr/>
          </p:nvSpPr>
          <p:spPr>
            <a:xfrm>
              <a:off x="1349125" y="603366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19"/>
            <p:cNvSpPr/>
            <p:nvPr/>
          </p:nvSpPr>
          <p:spPr>
            <a:xfrm>
              <a:off x="1425712" y="596452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20"/>
            <p:cNvSpPr/>
            <p:nvPr/>
          </p:nvSpPr>
          <p:spPr>
            <a:xfrm>
              <a:off x="1486981" y="599315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21"/>
            <p:cNvSpPr/>
            <p:nvPr/>
          </p:nvSpPr>
          <p:spPr>
            <a:xfrm>
              <a:off x="1747377" y="58624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22"/>
            <p:cNvSpPr/>
            <p:nvPr/>
          </p:nvSpPr>
          <p:spPr>
            <a:xfrm>
              <a:off x="3003402" y="49173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tx123"/>
            <p:cNvSpPr/>
            <p:nvPr/>
          </p:nvSpPr>
          <p:spPr>
            <a:xfrm>
              <a:off x="732203" y="6111325"/>
              <a:ext cx="62155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0</a:t>
              </a:r>
            </a:p>
          </p:txBody>
        </p:sp>
        <p:sp>
          <p:nvSpPr>
            <p:cNvPr id="162" name="tx124"/>
            <p:cNvSpPr/>
            <p:nvPr/>
          </p:nvSpPr>
          <p:spPr>
            <a:xfrm>
              <a:off x="545737" y="5594642"/>
              <a:ext cx="248622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5000</a:t>
              </a:r>
            </a:p>
          </p:txBody>
        </p:sp>
        <p:sp>
          <p:nvSpPr>
            <p:cNvPr id="163" name="tx125"/>
            <p:cNvSpPr/>
            <p:nvPr/>
          </p:nvSpPr>
          <p:spPr>
            <a:xfrm>
              <a:off x="483581" y="5077960"/>
              <a:ext cx="310777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10000</a:t>
              </a:r>
            </a:p>
          </p:txBody>
        </p:sp>
        <p:sp>
          <p:nvSpPr>
            <p:cNvPr id="164" name="tx126"/>
            <p:cNvSpPr/>
            <p:nvPr/>
          </p:nvSpPr>
          <p:spPr>
            <a:xfrm>
              <a:off x="483581" y="4561277"/>
              <a:ext cx="310777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15000</a:t>
              </a:r>
            </a:p>
          </p:txBody>
        </p:sp>
        <p:sp>
          <p:nvSpPr>
            <p:cNvPr id="165" name="pl127"/>
            <p:cNvSpPr/>
            <p:nvPr/>
          </p:nvSpPr>
          <p:spPr>
            <a:xfrm>
              <a:off x="822195" y="615200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l128"/>
            <p:cNvSpPr/>
            <p:nvPr/>
          </p:nvSpPr>
          <p:spPr>
            <a:xfrm>
              <a:off x="822195" y="563532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l129"/>
            <p:cNvSpPr/>
            <p:nvPr/>
          </p:nvSpPr>
          <p:spPr>
            <a:xfrm>
              <a:off x="822195" y="511864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l130"/>
            <p:cNvSpPr/>
            <p:nvPr/>
          </p:nvSpPr>
          <p:spPr>
            <a:xfrm>
              <a:off x="822195" y="4601959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l131"/>
            <p:cNvSpPr/>
            <p:nvPr/>
          </p:nvSpPr>
          <p:spPr>
            <a:xfrm>
              <a:off x="1435220" y="6203272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l132"/>
            <p:cNvSpPr/>
            <p:nvPr/>
          </p:nvSpPr>
          <p:spPr>
            <a:xfrm>
              <a:off x="2201090" y="6203272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l133"/>
            <p:cNvSpPr/>
            <p:nvPr/>
          </p:nvSpPr>
          <p:spPr>
            <a:xfrm>
              <a:off x="2966959" y="6203272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l134"/>
            <p:cNvSpPr/>
            <p:nvPr/>
          </p:nvSpPr>
          <p:spPr>
            <a:xfrm>
              <a:off x="3732828" y="6203272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tx135"/>
            <p:cNvSpPr/>
            <p:nvPr/>
          </p:nvSpPr>
          <p:spPr>
            <a:xfrm>
              <a:off x="1357539" y="6263665"/>
              <a:ext cx="155361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0.5</a:t>
              </a:r>
            </a:p>
          </p:txBody>
        </p:sp>
        <p:sp>
          <p:nvSpPr>
            <p:cNvPr id="174" name="tx136"/>
            <p:cNvSpPr/>
            <p:nvPr/>
          </p:nvSpPr>
          <p:spPr>
            <a:xfrm>
              <a:off x="2123409" y="6263665"/>
              <a:ext cx="155361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1.0</a:t>
              </a:r>
            </a:p>
          </p:txBody>
        </p:sp>
        <p:sp>
          <p:nvSpPr>
            <p:cNvPr id="175" name="tx137"/>
            <p:cNvSpPr/>
            <p:nvPr/>
          </p:nvSpPr>
          <p:spPr>
            <a:xfrm>
              <a:off x="2889278" y="6264811"/>
              <a:ext cx="155361" cy="7798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1.5</a:t>
              </a:r>
            </a:p>
          </p:txBody>
        </p:sp>
        <p:sp>
          <p:nvSpPr>
            <p:cNvPr id="176" name="tx138"/>
            <p:cNvSpPr/>
            <p:nvPr/>
          </p:nvSpPr>
          <p:spPr>
            <a:xfrm>
              <a:off x="3655147" y="6263665"/>
              <a:ext cx="155361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2.0</a:t>
              </a:r>
            </a:p>
          </p:txBody>
        </p:sp>
        <p:sp>
          <p:nvSpPr>
            <p:cNvPr id="177" name="tx139"/>
            <p:cNvSpPr/>
            <p:nvPr/>
          </p:nvSpPr>
          <p:spPr>
            <a:xfrm>
              <a:off x="2512983" y="6413646"/>
              <a:ext cx="310573" cy="9167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carat</a:t>
              </a:r>
            </a:p>
          </p:txBody>
        </p:sp>
        <p:sp>
          <p:nvSpPr>
            <p:cNvPr id="178" name="tx140"/>
            <p:cNvSpPr/>
            <p:nvPr/>
          </p:nvSpPr>
          <p:spPr>
            <a:xfrm rot="-5400000">
              <a:off x="200653" y="5117291"/>
              <a:ext cx="302797" cy="13021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price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179" name="grp1"/>
          <p:cNvGrpSpPr/>
          <p:nvPr/>
        </p:nvGrpSpPr>
        <p:grpSpPr>
          <a:xfrm>
            <a:off x="4594860" y="4091940"/>
            <a:ext cx="4297680" cy="2514600"/>
            <a:chOff x="4594860" y="4091940"/>
            <a:chExt cx="4297680" cy="2514600"/>
          </a:xfrm>
        </p:grpSpPr>
        <p:sp>
          <p:nvSpPr>
            <p:cNvPr id="180" name="rc3"/>
            <p:cNvSpPr/>
            <p:nvPr/>
          </p:nvSpPr>
          <p:spPr>
            <a:xfrm>
              <a:off x="4594860" y="4091940"/>
              <a:ext cx="4297680" cy="25146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rc4"/>
            <p:cNvSpPr/>
            <p:nvPr/>
          </p:nvSpPr>
          <p:spPr>
            <a:xfrm>
              <a:off x="4594860" y="4091940"/>
              <a:ext cx="4297680" cy="25146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" name="rc5"/>
            <p:cNvSpPr/>
            <p:nvPr/>
          </p:nvSpPr>
          <p:spPr>
            <a:xfrm>
              <a:off x="5200389" y="4161529"/>
              <a:ext cx="3622561" cy="2041743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183" name="pl6"/>
            <p:cNvSpPr/>
            <p:nvPr/>
          </p:nvSpPr>
          <p:spPr>
            <a:xfrm>
              <a:off x="5200389" y="5893666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7"/>
            <p:cNvSpPr/>
            <p:nvPr/>
          </p:nvSpPr>
          <p:spPr>
            <a:xfrm>
              <a:off x="5200389" y="5376983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8"/>
            <p:cNvSpPr/>
            <p:nvPr/>
          </p:nvSpPr>
          <p:spPr>
            <a:xfrm>
              <a:off x="5200389" y="4860300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9"/>
            <p:cNvSpPr/>
            <p:nvPr/>
          </p:nvSpPr>
          <p:spPr>
            <a:xfrm>
              <a:off x="5200389" y="4343618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0"/>
            <p:cNvSpPr/>
            <p:nvPr/>
          </p:nvSpPr>
          <p:spPr>
            <a:xfrm>
              <a:off x="5943119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1"/>
            <p:cNvSpPr/>
            <p:nvPr/>
          </p:nvSpPr>
          <p:spPr>
            <a:xfrm>
              <a:off x="6818980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2"/>
            <p:cNvSpPr/>
            <p:nvPr/>
          </p:nvSpPr>
          <p:spPr>
            <a:xfrm>
              <a:off x="7694841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3"/>
            <p:cNvSpPr/>
            <p:nvPr/>
          </p:nvSpPr>
          <p:spPr>
            <a:xfrm>
              <a:off x="8570702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4"/>
            <p:cNvSpPr/>
            <p:nvPr/>
          </p:nvSpPr>
          <p:spPr>
            <a:xfrm>
              <a:off x="5200389" y="6152007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l15"/>
            <p:cNvSpPr/>
            <p:nvPr/>
          </p:nvSpPr>
          <p:spPr>
            <a:xfrm>
              <a:off x="5200389" y="5635324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l16"/>
            <p:cNvSpPr/>
            <p:nvPr/>
          </p:nvSpPr>
          <p:spPr>
            <a:xfrm>
              <a:off x="5200389" y="5118642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l17"/>
            <p:cNvSpPr/>
            <p:nvPr/>
          </p:nvSpPr>
          <p:spPr>
            <a:xfrm>
              <a:off x="5200389" y="4601959"/>
              <a:ext cx="3622561" cy="0"/>
            </a:xfrm>
            <a:custGeom>
              <a:avLst/>
              <a:pathLst>
                <a:path w="3622561" h="0">
                  <a:moveTo>
                    <a:pt x="0" y="0"/>
                  </a:moveTo>
                  <a:lnTo>
                    <a:pt x="3622561" y="0"/>
                  </a:lnTo>
                  <a:lnTo>
                    <a:pt x="362256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l18"/>
            <p:cNvSpPr/>
            <p:nvPr/>
          </p:nvSpPr>
          <p:spPr>
            <a:xfrm>
              <a:off x="5505189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l19"/>
            <p:cNvSpPr/>
            <p:nvPr/>
          </p:nvSpPr>
          <p:spPr>
            <a:xfrm>
              <a:off x="6381050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l20"/>
            <p:cNvSpPr/>
            <p:nvPr/>
          </p:nvSpPr>
          <p:spPr>
            <a:xfrm>
              <a:off x="7256911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l21"/>
            <p:cNvSpPr/>
            <p:nvPr/>
          </p:nvSpPr>
          <p:spPr>
            <a:xfrm>
              <a:off x="8132772" y="4161529"/>
              <a:ext cx="0" cy="2041743"/>
            </a:xfrm>
            <a:custGeom>
              <a:avLst/>
              <a:pathLst>
                <a:path w="0" h="2041743">
                  <a:moveTo>
                    <a:pt x="0" y="2041743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22"/>
            <p:cNvSpPr/>
            <p:nvPr/>
          </p:nvSpPr>
          <p:spPr>
            <a:xfrm>
              <a:off x="7197050" y="56852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23"/>
            <p:cNvSpPr/>
            <p:nvPr/>
          </p:nvSpPr>
          <p:spPr>
            <a:xfrm>
              <a:off x="7126982" y="60622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4"/>
            <p:cNvSpPr/>
            <p:nvPr/>
          </p:nvSpPr>
          <p:spPr>
            <a:xfrm>
              <a:off x="7477326" y="50570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5"/>
            <p:cNvSpPr/>
            <p:nvPr/>
          </p:nvSpPr>
          <p:spPr>
            <a:xfrm>
              <a:off x="6566431" y="52548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6"/>
            <p:cNvSpPr/>
            <p:nvPr/>
          </p:nvSpPr>
          <p:spPr>
            <a:xfrm>
              <a:off x="6811672" y="56753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7"/>
            <p:cNvSpPr/>
            <p:nvPr/>
          </p:nvSpPr>
          <p:spPr>
            <a:xfrm>
              <a:off x="7687533" y="56892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8"/>
            <p:cNvSpPr/>
            <p:nvPr/>
          </p:nvSpPr>
          <p:spPr>
            <a:xfrm>
              <a:off x="6075948" y="558177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29"/>
            <p:cNvSpPr/>
            <p:nvPr/>
          </p:nvSpPr>
          <p:spPr>
            <a:xfrm>
              <a:off x="7442292" y="47129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30"/>
            <p:cNvSpPr/>
            <p:nvPr/>
          </p:nvSpPr>
          <p:spPr>
            <a:xfrm>
              <a:off x="6741603" y="55271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31"/>
            <p:cNvSpPr/>
            <p:nvPr/>
          </p:nvSpPr>
          <p:spPr>
            <a:xfrm>
              <a:off x="7197050" y="594592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32"/>
            <p:cNvSpPr/>
            <p:nvPr/>
          </p:nvSpPr>
          <p:spPr>
            <a:xfrm>
              <a:off x="7126982" y="57973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33"/>
            <p:cNvSpPr/>
            <p:nvPr/>
          </p:nvSpPr>
          <p:spPr>
            <a:xfrm>
              <a:off x="7056913" y="48940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34"/>
            <p:cNvSpPr/>
            <p:nvPr/>
          </p:nvSpPr>
          <p:spPr>
            <a:xfrm>
              <a:off x="6356224" y="598457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35"/>
            <p:cNvSpPr/>
            <p:nvPr/>
          </p:nvSpPr>
          <p:spPr>
            <a:xfrm>
              <a:off x="6216086" y="57058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36"/>
            <p:cNvSpPr/>
            <p:nvPr/>
          </p:nvSpPr>
          <p:spPr>
            <a:xfrm>
              <a:off x="6636499" y="605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37"/>
            <p:cNvSpPr/>
            <p:nvPr/>
          </p:nvSpPr>
          <p:spPr>
            <a:xfrm>
              <a:off x="7232085" y="56168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38"/>
            <p:cNvSpPr/>
            <p:nvPr/>
          </p:nvSpPr>
          <p:spPr>
            <a:xfrm>
              <a:off x="6321189" y="57005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39"/>
            <p:cNvSpPr/>
            <p:nvPr/>
          </p:nvSpPr>
          <p:spPr>
            <a:xfrm>
              <a:off x="7091947" y="60080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40"/>
            <p:cNvSpPr/>
            <p:nvPr/>
          </p:nvSpPr>
          <p:spPr>
            <a:xfrm>
              <a:off x="7862705" y="592515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41"/>
            <p:cNvSpPr/>
            <p:nvPr/>
          </p:nvSpPr>
          <p:spPr>
            <a:xfrm>
              <a:off x="7126982" y="52346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42"/>
            <p:cNvSpPr/>
            <p:nvPr/>
          </p:nvSpPr>
          <p:spPr>
            <a:xfrm>
              <a:off x="7197050" y="60324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43"/>
            <p:cNvSpPr/>
            <p:nvPr/>
          </p:nvSpPr>
          <p:spPr>
            <a:xfrm>
              <a:off x="6531396" y="573873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44"/>
            <p:cNvSpPr/>
            <p:nvPr/>
          </p:nvSpPr>
          <p:spPr>
            <a:xfrm>
              <a:off x="6706568" y="60625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45"/>
            <p:cNvSpPr/>
            <p:nvPr/>
          </p:nvSpPr>
          <p:spPr>
            <a:xfrm>
              <a:off x="6566431" y="55122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46"/>
            <p:cNvSpPr/>
            <p:nvPr/>
          </p:nvSpPr>
          <p:spPr>
            <a:xfrm>
              <a:off x="7197050" y="60740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47"/>
            <p:cNvSpPr/>
            <p:nvPr/>
          </p:nvSpPr>
          <p:spPr>
            <a:xfrm>
              <a:off x="7197050" y="48495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48"/>
            <p:cNvSpPr/>
            <p:nvPr/>
          </p:nvSpPr>
          <p:spPr>
            <a:xfrm>
              <a:off x="7337188" y="59787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49"/>
            <p:cNvSpPr/>
            <p:nvPr/>
          </p:nvSpPr>
          <p:spPr>
            <a:xfrm>
              <a:off x="7232085" y="59781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50"/>
            <p:cNvSpPr/>
            <p:nvPr/>
          </p:nvSpPr>
          <p:spPr>
            <a:xfrm>
              <a:off x="7372223" y="598726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51"/>
            <p:cNvSpPr/>
            <p:nvPr/>
          </p:nvSpPr>
          <p:spPr>
            <a:xfrm>
              <a:off x="7056913" y="606187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52"/>
            <p:cNvSpPr/>
            <p:nvPr/>
          </p:nvSpPr>
          <p:spPr>
            <a:xfrm>
              <a:off x="8633463" y="600782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53"/>
            <p:cNvSpPr/>
            <p:nvPr/>
          </p:nvSpPr>
          <p:spPr>
            <a:xfrm>
              <a:off x="6426293" y="60399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54"/>
            <p:cNvSpPr/>
            <p:nvPr/>
          </p:nvSpPr>
          <p:spPr>
            <a:xfrm>
              <a:off x="7091947" y="607685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55"/>
            <p:cNvSpPr/>
            <p:nvPr/>
          </p:nvSpPr>
          <p:spPr>
            <a:xfrm>
              <a:off x="6181052" y="6085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56"/>
            <p:cNvSpPr/>
            <p:nvPr/>
          </p:nvSpPr>
          <p:spPr>
            <a:xfrm>
              <a:off x="6986844" y="462942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57"/>
            <p:cNvSpPr/>
            <p:nvPr/>
          </p:nvSpPr>
          <p:spPr>
            <a:xfrm>
              <a:off x="7477326" y="5599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58"/>
            <p:cNvSpPr/>
            <p:nvPr/>
          </p:nvSpPr>
          <p:spPr>
            <a:xfrm>
              <a:off x="7232085" y="52162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59"/>
            <p:cNvSpPr/>
            <p:nvPr/>
          </p:nvSpPr>
          <p:spPr>
            <a:xfrm>
              <a:off x="7126982" y="60430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60"/>
            <p:cNvSpPr/>
            <p:nvPr/>
          </p:nvSpPr>
          <p:spPr>
            <a:xfrm>
              <a:off x="7056913" y="532115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61"/>
            <p:cNvSpPr/>
            <p:nvPr/>
          </p:nvSpPr>
          <p:spPr>
            <a:xfrm>
              <a:off x="7197050" y="57185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62"/>
            <p:cNvSpPr/>
            <p:nvPr/>
          </p:nvSpPr>
          <p:spPr>
            <a:xfrm>
              <a:off x="6776637" y="556575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63"/>
            <p:cNvSpPr/>
            <p:nvPr/>
          </p:nvSpPr>
          <p:spPr>
            <a:xfrm>
              <a:off x="6776637" y="60320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64"/>
            <p:cNvSpPr/>
            <p:nvPr/>
          </p:nvSpPr>
          <p:spPr>
            <a:xfrm>
              <a:off x="6881740" y="503718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65"/>
            <p:cNvSpPr/>
            <p:nvPr/>
          </p:nvSpPr>
          <p:spPr>
            <a:xfrm>
              <a:off x="7021878" y="599098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66"/>
            <p:cNvSpPr/>
            <p:nvPr/>
          </p:nvSpPr>
          <p:spPr>
            <a:xfrm>
              <a:off x="8002843" y="57287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67"/>
            <p:cNvSpPr/>
            <p:nvPr/>
          </p:nvSpPr>
          <p:spPr>
            <a:xfrm>
              <a:off x="6811672" y="49460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68"/>
            <p:cNvSpPr/>
            <p:nvPr/>
          </p:nvSpPr>
          <p:spPr>
            <a:xfrm>
              <a:off x="7162016" y="5857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69"/>
            <p:cNvSpPr/>
            <p:nvPr/>
          </p:nvSpPr>
          <p:spPr>
            <a:xfrm>
              <a:off x="6776637" y="592681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70"/>
            <p:cNvSpPr/>
            <p:nvPr/>
          </p:nvSpPr>
          <p:spPr>
            <a:xfrm>
              <a:off x="7547395" y="593135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71"/>
            <p:cNvSpPr/>
            <p:nvPr/>
          </p:nvSpPr>
          <p:spPr>
            <a:xfrm>
              <a:off x="6951809" y="565276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72"/>
            <p:cNvSpPr/>
            <p:nvPr/>
          </p:nvSpPr>
          <p:spPr>
            <a:xfrm>
              <a:off x="7056913" y="56970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73"/>
            <p:cNvSpPr/>
            <p:nvPr/>
          </p:nvSpPr>
          <p:spPr>
            <a:xfrm>
              <a:off x="6776637" y="60351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74"/>
            <p:cNvSpPr/>
            <p:nvPr/>
          </p:nvSpPr>
          <p:spPr>
            <a:xfrm>
              <a:off x="6986844" y="534761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75"/>
            <p:cNvSpPr/>
            <p:nvPr/>
          </p:nvSpPr>
          <p:spPr>
            <a:xfrm>
              <a:off x="7162016" y="603428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76"/>
            <p:cNvSpPr/>
            <p:nvPr/>
          </p:nvSpPr>
          <p:spPr>
            <a:xfrm>
              <a:off x="7337188" y="54130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77"/>
            <p:cNvSpPr/>
            <p:nvPr/>
          </p:nvSpPr>
          <p:spPr>
            <a:xfrm>
              <a:off x="7477326" y="563963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78"/>
            <p:cNvSpPr/>
            <p:nvPr/>
          </p:nvSpPr>
          <p:spPr>
            <a:xfrm>
              <a:off x="5515397" y="59947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79"/>
            <p:cNvSpPr/>
            <p:nvPr/>
          </p:nvSpPr>
          <p:spPr>
            <a:xfrm>
              <a:off x="7197050" y="606796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80"/>
            <p:cNvSpPr/>
            <p:nvPr/>
          </p:nvSpPr>
          <p:spPr>
            <a:xfrm>
              <a:off x="6636499" y="47094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81"/>
            <p:cNvSpPr/>
            <p:nvPr/>
          </p:nvSpPr>
          <p:spPr>
            <a:xfrm>
              <a:off x="7056913" y="42295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82"/>
            <p:cNvSpPr/>
            <p:nvPr/>
          </p:nvSpPr>
          <p:spPr>
            <a:xfrm>
              <a:off x="7442292" y="604564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83"/>
            <p:cNvSpPr/>
            <p:nvPr/>
          </p:nvSpPr>
          <p:spPr>
            <a:xfrm>
              <a:off x="7337188" y="53787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84"/>
            <p:cNvSpPr/>
            <p:nvPr/>
          </p:nvSpPr>
          <p:spPr>
            <a:xfrm>
              <a:off x="7232085" y="44914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85"/>
            <p:cNvSpPr/>
            <p:nvPr/>
          </p:nvSpPr>
          <p:spPr>
            <a:xfrm>
              <a:off x="8563394" y="5882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86"/>
            <p:cNvSpPr/>
            <p:nvPr/>
          </p:nvSpPr>
          <p:spPr>
            <a:xfrm>
              <a:off x="7407257" y="606052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87"/>
            <p:cNvSpPr/>
            <p:nvPr/>
          </p:nvSpPr>
          <p:spPr>
            <a:xfrm>
              <a:off x="6951809" y="59288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88"/>
            <p:cNvSpPr/>
            <p:nvPr/>
          </p:nvSpPr>
          <p:spPr>
            <a:xfrm>
              <a:off x="5340225" y="59114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89"/>
            <p:cNvSpPr/>
            <p:nvPr/>
          </p:nvSpPr>
          <p:spPr>
            <a:xfrm>
              <a:off x="6426293" y="604409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90"/>
            <p:cNvSpPr/>
            <p:nvPr/>
          </p:nvSpPr>
          <p:spPr>
            <a:xfrm>
              <a:off x="7162016" y="50780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91"/>
            <p:cNvSpPr/>
            <p:nvPr/>
          </p:nvSpPr>
          <p:spPr>
            <a:xfrm>
              <a:off x="7442292" y="568118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92"/>
            <p:cNvSpPr/>
            <p:nvPr/>
          </p:nvSpPr>
          <p:spPr>
            <a:xfrm>
              <a:off x="6286155" y="589457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93"/>
            <p:cNvSpPr/>
            <p:nvPr/>
          </p:nvSpPr>
          <p:spPr>
            <a:xfrm>
              <a:off x="6321189" y="545683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94"/>
            <p:cNvSpPr/>
            <p:nvPr/>
          </p:nvSpPr>
          <p:spPr>
            <a:xfrm>
              <a:off x="7862705" y="57799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95"/>
            <p:cNvSpPr/>
            <p:nvPr/>
          </p:nvSpPr>
          <p:spPr>
            <a:xfrm>
              <a:off x="7722567" y="588630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96"/>
            <p:cNvSpPr/>
            <p:nvPr/>
          </p:nvSpPr>
          <p:spPr>
            <a:xfrm>
              <a:off x="7267119" y="60190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97"/>
            <p:cNvSpPr/>
            <p:nvPr/>
          </p:nvSpPr>
          <p:spPr>
            <a:xfrm>
              <a:off x="7302154" y="56859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98"/>
            <p:cNvSpPr/>
            <p:nvPr/>
          </p:nvSpPr>
          <p:spPr>
            <a:xfrm>
              <a:off x="6496362" y="605422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99"/>
            <p:cNvSpPr/>
            <p:nvPr/>
          </p:nvSpPr>
          <p:spPr>
            <a:xfrm>
              <a:off x="6951809" y="588248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100"/>
            <p:cNvSpPr/>
            <p:nvPr/>
          </p:nvSpPr>
          <p:spPr>
            <a:xfrm>
              <a:off x="6846706" y="60480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101"/>
            <p:cNvSpPr/>
            <p:nvPr/>
          </p:nvSpPr>
          <p:spPr>
            <a:xfrm>
              <a:off x="6706568" y="51086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102"/>
            <p:cNvSpPr/>
            <p:nvPr/>
          </p:nvSpPr>
          <p:spPr>
            <a:xfrm>
              <a:off x="7021878" y="60362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103"/>
            <p:cNvSpPr/>
            <p:nvPr/>
          </p:nvSpPr>
          <p:spPr>
            <a:xfrm>
              <a:off x="6986844" y="54155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104"/>
            <p:cNvSpPr/>
            <p:nvPr/>
          </p:nvSpPr>
          <p:spPr>
            <a:xfrm>
              <a:off x="6846706" y="54433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105"/>
            <p:cNvSpPr/>
            <p:nvPr/>
          </p:nvSpPr>
          <p:spPr>
            <a:xfrm>
              <a:off x="6496362" y="56005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106"/>
            <p:cNvSpPr/>
            <p:nvPr/>
          </p:nvSpPr>
          <p:spPr>
            <a:xfrm>
              <a:off x="7056913" y="52540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107"/>
            <p:cNvSpPr/>
            <p:nvPr/>
          </p:nvSpPr>
          <p:spPr>
            <a:xfrm>
              <a:off x="6356224" y="585892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108"/>
            <p:cNvSpPr/>
            <p:nvPr/>
          </p:nvSpPr>
          <p:spPr>
            <a:xfrm>
              <a:off x="7302154" y="56738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109"/>
            <p:cNvSpPr/>
            <p:nvPr/>
          </p:nvSpPr>
          <p:spPr>
            <a:xfrm>
              <a:off x="7267119" y="574245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110"/>
            <p:cNvSpPr/>
            <p:nvPr/>
          </p:nvSpPr>
          <p:spPr>
            <a:xfrm>
              <a:off x="7267119" y="56861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111"/>
            <p:cNvSpPr/>
            <p:nvPr/>
          </p:nvSpPr>
          <p:spPr>
            <a:xfrm>
              <a:off x="7091947" y="60267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112"/>
            <p:cNvSpPr/>
            <p:nvPr/>
          </p:nvSpPr>
          <p:spPr>
            <a:xfrm>
              <a:off x="7302154" y="60417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113"/>
            <p:cNvSpPr/>
            <p:nvPr/>
          </p:nvSpPr>
          <p:spPr>
            <a:xfrm>
              <a:off x="6881740" y="59288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114"/>
            <p:cNvSpPr/>
            <p:nvPr/>
          </p:nvSpPr>
          <p:spPr>
            <a:xfrm>
              <a:off x="7091947" y="60306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115"/>
            <p:cNvSpPr/>
            <p:nvPr/>
          </p:nvSpPr>
          <p:spPr>
            <a:xfrm>
              <a:off x="6636499" y="601475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116"/>
            <p:cNvSpPr/>
            <p:nvPr/>
          </p:nvSpPr>
          <p:spPr>
            <a:xfrm>
              <a:off x="6881740" y="605897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117"/>
            <p:cNvSpPr/>
            <p:nvPr/>
          </p:nvSpPr>
          <p:spPr>
            <a:xfrm>
              <a:off x="7056913" y="603366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118"/>
            <p:cNvSpPr/>
            <p:nvPr/>
          </p:nvSpPr>
          <p:spPr>
            <a:xfrm>
              <a:off x="7372223" y="596452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119"/>
            <p:cNvSpPr/>
            <p:nvPr/>
          </p:nvSpPr>
          <p:spPr>
            <a:xfrm>
              <a:off x="7232085" y="599315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120"/>
            <p:cNvSpPr/>
            <p:nvPr/>
          </p:nvSpPr>
          <p:spPr>
            <a:xfrm>
              <a:off x="7337188" y="58624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121"/>
            <p:cNvSpPr/>
            <p:nvPr/>
          </p:nvSpPr>
          <p:spPr>
            <a:xfrm>
              <a:off x="7407257" y="49173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tx122"/>
            <p:cNvSpPr/>
            <p:nvPr/>
          </p:nvSpPr>
          <p:spPr>
            <a:xfrm>
              <a:off x="5075603" y="6111325"/>
              <a:ext cx="62155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0</a:t>
              </a:r>
            </a:p>
          </p:txBody>
        </p:sp>
        <p:sp>
          <p:nvSpPr>
            <p:cNvPr id="300" name="tx123"/>
            <p:cNvSpPr/>
            <p:nvPr/>
          </p:nvSpPr>
          <p:spPr>
            <a:xfrm>
              <a:off x="4889137" y="5594642"/>
              <a:ext cx="248622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5000</a:t>
              </a:r>
            </a:p>
          </p:txBody>
        </p:sp>
        <p:sp>
          <p:nvSpPr>
            <p:cNvPr id="301" name="tx124"/>
            <p:cNvSpPr/>
            <p:nvPr/>
          </p:nvSpPr>
          <p:spPr>
            <a:xfrm>
              <a:off x="4826981" y="5077960"/>
              <a:ext cx="310777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10000</a:t>
              </a:r>
            </a:p>
          </p:txBody>
        </p:sp>
        <p:sp>
          <p:nvSpPr>
            <p:cNvPr id="302" name="tx125"/>
            <p:cNvSpPr/>
            <p:nvPr/>
          </p:nvSpPr>
          <p:spPr>
            <a:xfrm>
              <a:off x="4826981" y="4561277"/>
              <a:ext cx="310777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15000</a:t>
              </a:r>
            </a:p>
          </p:txBody>
        </p:sp>
        <p:sp>
          <p:nvSpPr>
            <p:cNvPr id="303" name="pl126"/>
            <p:cNvSpPr/>
            <p:nvPr/>
          </p:nvSpPr>
          <p:spPr>
            <a:xfrm>
              <a:off x="5165595" y="615200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l127"/>
            <p:cNvSpPr/>
            <p:nvPr/>
          </p:nvSpPr>
          <p:spPr>
            <a:xfrm>
              <a:off x="5165595" y="563532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l128"/>
            <p:cNvSpPr/>
            <p:nvPr/>
          </p:nvSpPr>
          <p:spPr>
            <a:xfrm>
              <a:off x="5165595" y="511864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l129"/>
            <p:cNvSpPr/>
            <p:nvPr/>
          </p:nvSpPr>
          <p:spPr>
            <a:xfrm>
              <a:off x="5165595" y="4601959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l130"/>
            <p:cNvSpPr/>
            <p:nvPr/>
          </p:nvSpPr>
          <p:spPr>
            <a:xfrm>
              <a:off x="5505189" y="6203272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l131"/>
            <p:cNvSpPr/>
            <p:nvPr/>
          </p:nvSpPr>
          <p:spPr>
            <a:xfrm>
              <a:off x="6381050" y="6203272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l132"/>
            <p:cNvSpPr/>
            <p:nvPr/>
          </p:nvSpPr>
          <p:spPr>
            <a:xfrm>
              <a:off x="7256911" y="6203272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l133"/>
            <p:cNvSpPr/>
            <p:nvPr/>
          </p:nvSpPr>
          <p:spPr>
            <a:xfrm>
              <a:off x="8132772" y="6203272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tx134"/>
            <p:cNvSpPr/>
            <p:nvPr/>
          </p:nvSpPr>
          <p:spPr>
            <a:xfrm>
              <a:off x="5396430" y="6264811"/>
              <a:ext cx="217517" cy="7798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57.5</a:t>
              </a:r>
            </a:p>
          </p:txBody>
        </p:sp>
        <p:sp>
          <p:nvSpPr>
            <p:cNvPr id="312" name="tx135"/>
            <p:cNvSpPr/>
            <p:nvPr/>
          </p:nvSpPr>
          <p:spPr>
            <a:xfrm>
              <a:off x="6272291" y="6263665"/>
              <a:ext cx="217517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60.0</a:t>
              </a:r>
            </a:p>
          </p:txBody>
        </p:sp>
        <p:sp>
          <p:nvSpPr>
            <p:cNvPr id="313" name="tx136"/>
            <p:cNvSpPr/>
            <p:nvPr/>
          </p:nvSpPr>
          <p:spPr>
            <a:xfrm>
              <a:off x="7148152" y="6263665"/>
              <a:ext cx="217517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62.5</a:t>
              </a:r>
            </a:p>
          </p:txBody>
        </p:sp>
        <p:sp>
          <p:nvSpPr>
            <p:cNvPr id="314" name="tx137"/>
            <p:cNvSpPr/>
            <p:nvPr/>
          </p:nvSpPr>
          <p:spPr>
            <a:xfrm>
              <a:off x="8024013" y="6263665"/>
              <a:ext cx="217517" cy="791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Arimo"/>
                  <a:cs typeface="Arimo"/>
                </a:rPr>
                <a:t>65.0</a:t>
              </a:r>
            </a:p>
          </p:txBody>
        </p:sp>
        <p:sp>
          <p:nvSpPr>
            <p:cNvPr id="315" name="tx138"/>
            <p:cNvSpPr/>
            <p:nvPr/>
          </p:nvSpPr>
          <p:spPr>
            <a:xfrm>
              <a:off x="6836874" y="6375106"/>
              <a:ext cx="349591" cy="13021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depth</a:t>
              </a:r>
            </a:p>
          </p:txBody>
        </p:sp>
        <p:sp>
          <p:nvSpPr>
            <p:cNvPr id="316" name="tx139"/>
            <p:cNvSpPr/>
            <p:nvPr/>
          </p:nvSpPr>
          <p:spPr>
            <a:xfrm rot="-5400000">
              <a:off x="4544053" y="5117291"/>
              <a:ext cx="302797" cy="13021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Arimo"/>
                  <a:cs typeface="Arimo"/>
                </a:rPr>
                <a:t>price</a:t>
              </a:r>
            </a:p>
          </p:txBody>
        </p:sp>
      </p:grp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zzawadz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2018-10-15T10:53:29Z</dcterms:modified>
  <cp:category/>
</cp:coreProperties>
</file>

<file path=docProps/thumbnail.jpeg>
</file>