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 b="1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dose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 b="1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variable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 b="1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median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 b="1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ci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100 mg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AUC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19,241.71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(3920;81700)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100 mg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Cmax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1,096.35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(424;2760)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200 mg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AUC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11,819.50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(7250;20800)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200 mg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Cmax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1,539.95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(743;3150)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400 mg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AUC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76,823.78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(15700;307000)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400 mg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Cmax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4,303.40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(1720;11200)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635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 gridSpan="4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600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https://github.com/philipdelff/NMexec/tree/main/inst/examples/R/NMexec_examples.R
17-Oct-2022 13:39 example_table_exposure.pptx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600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https://github.com/philipdelff/NMexec/tree/main/inst/examples/R/NMexec_examples.R
17-Oct-2022 13:39 example_table_exposure.pptx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600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https://github.com/philipdelff/NMexec/tree/main/inst/examples/R/NMexec_examples.R
17-Oct-2022 13:39 example_table_exposure.pptx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600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https://github.com/philipdelff/NMexec/tree/main/inst/examples/R/NMexec_examples.R
17-Oct-2022 13:39 example_table_exposure.pptx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philipde</cp:lastModifiedBy>
  <cp:revision>3</cp:revision>
  <dcterms:created xsi:type="dcterms:W3CDTF">2017-02-13T16:18:36Z</dcterms:created>
  <dcterms:modified xsi:type="dcterms:W3CDTF">2022-10-17T13:39:34Z</dcterms:modified>
  <cp:category/>
</cp:coreProperties>
</file>

<file path=docProps/thumbnail.jpeg>
</file>