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5943600" cy="5486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102" d="100"/>
          <a:sy n="102" d="100"/>
        </p:scale>
        <p:origin x="161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apraun, Dustin" userId="3bf4859b-fa9c-4f52-92fe-ebd35cb5a71d" providerId="ADAL" clId="{003AA318-57E6-44A8-BB6F-4A09EE1BBF95}"/>
    <pc:docChg chg="modSld">
      <pc:chgData name="Kapraun, Dustin" userId="3bf4859b-fa9c-4f52-92fe-ebd35cb5a71d" providerId="ADAL" clId="{003AA318-57E6-44A8-BB6F-4A09EE1BBF95}" dt="2025-02-28T15:44:16.475" v="7" actId="20577"/>
      <pc:docMkLst>
        <pc:docMk/>
      </pc:docMkLst>
      <pc:sldChg chg="modSp mod">
        <pc:chgData name="Kapraun, Dustin" userId="3bf4859b-fa9c-4f52-92fe-ebd35cb5a71d" providerId="ADAL" clId="{003AA318-57E6-44A8-BB6F-4A09EE1BBF95}" dt="2025-02-28T15:44:16.475" v="7" actId="20577"/>
        <pc:sldMkLst>
          <pc:docMk/>
          <pc:sldMk cId="4235316602" sldId="256"/>
        </pc:sldMkLst>
        <pc:spChg chg="mod">
          <ac:chgData name="Kapraun, Dustin" userId="3bf4859b-fa9c-4f52-92fe-ebd35cb5a71d" providerId="ADAL" clId="{003AA318-57E6-44A8-BB6F-4A09EE1BBF95}" dt="2025-02-28T15:44:16.475" v="7" actId="20577"/>
          <ac:spMkLst>
            <pc:docMk/>
            <pc:sldMk cId="4235316602" sldId="256"/>
            <ac:spMk id="2" creationId="{2338466F-6983-9CCD-67E4-860AFFD54E63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45770" y="897890"/>
            <a:ext cx="5052060" cy="1910080"/>
          </a:xfrm>
        </p:spPr>
        <p:txBody>
          <a:bodyPr anchor="b"/>
          <a:lstStyle>
            <a:lvl1pPr algn="ctr">
              <a:defRPr sz="39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42950" y="2881630"/>
            <a:ext cx="4457700" cy="1324610"/>
          </a:xfrm>
        </p:spPr>
        <p:txBody>
          <a:bodyPr/>
          <a:lstStyle>
            <a:lvl1pPr marL="0" indent="0" algn="ctr">
              <a:buNone/>
              <a:defRPr sz="1560"/>
            </a:lvl1pPr>
            <a:lvl2pPr marL="297180" indent="0" algn="ctr">
              <a:buNone/>
              <a:defRPr sz="1300"/>
            </a:lvl2pPr>
            <a:lvl3pPr marL="594360" indent="0" algn="ctr">
              <a:buNone/>
              <a:defRPr sz="1170"/>
            </a:lvl3pPr>
            <a:lvl4pPr marL="891540" indent="0" algn="ctr">
              <a:buNone/>
              <a:defRPr sz="1040"/>
            </a:lvl4pPr>
            <a:lvl5pPr marL="1188720" indent="0" algn="ctr">
              <a:buNone/>
              <a:defRPr sz="1040"/>
            </a:lvl5pPr>
            <a:lvl6pPr marL="1485900" indent="0" algn="ctr">
              <a:buNone/>
              <a:defRPr sz="1040"/>
            </a:lvl6pPr>
            <a:lvl7pPr marL="1783080" indent="0" algn="ctr">
              <a:buNone/>
              <a:defRPr sz="1040"/>
            </a:lvl7pPr>
            <a:lvl8pPr marL="2080260" indent="0" algn="ctr">
              <a:buNone/>
              <a:defRPr sz="1040"/>
            </a:lvl8pPr>
            <a:lvl9pPr marL="2377440" indent="0" algn="ctr">
              <a:buNone/>
              <a:defRPr sz="104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35BF9B-8262-47F1-8CB9-00719B654020}" type="datetimeFigureOut">
              <a:rPr lang="en-US" smtClean="0"/>
              <a:t>2/28/2025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17E5B-0594-4E97-B5C2-3CB922CAE4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61267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35BF9B-8262-47F1-8CB9-00719B654020}" type="datetimeFigureOut">
              <a:rPr lang="en-US" smtClean="0"/>
              <a:t>2/28/2025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17E5B-0594-4E97-B5C2-3CB922CAE4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4012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253389" y="292100"/>
            <a:ext cx="1281589" cy="464947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08623" y="292100"/>
            <a:ext cx="3770471" cy="464947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35BF9B-8262-47F1-8CB9-00719B654020}" type="datetimeFigureOut">
              <a:rPr lang="en-US" smtClean="0"/>
              <a:t>2/28/2025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17E5B-0594-4E97-B5C2-3CB922CAE4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40956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35BF9B-8262-47F1-8CB9-00719B654020}" type="datetimeFigureOut">
              <a:rPr lang="en-US" smtClean="0"/>
              <a:t>2/28/2025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17E5B-0594-4E97-B5C2-3CB922CAE4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16189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5527" y="1367791"/>
            <a:ext cx="5126355" cy="2282190"/>
          </a:xfrm>
        </p:spPr>
        <p:txBody>
          <a:bodyPr anchor="b"/>
          <a:lstStyle>
            <a:lvl1pPr>
              <a:defRPr sz="39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5527" y="3671571"/>
            <a:ext cx="5126355" cy="1200150"/>
          </a:xfrm>
        </p:spPr>
        <p:txBody>
          <a:bodyPr/>
          <a:lstStyle>
            <a:lvl1pPr marL="0" indent="0">
              <a:buNone/>
              <a:defRPr sz="1560">
                <a:solidFill>
                  <a:schemeClr val="tx1"/>
                </a:solidFill>
              </a:defRPr>
            </a:lvl1pPr>
            <a:lvl2pPr marL="297180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2pPr>
            <a:lvl3pPr marL="594360" indent="0">
              <a:buNone/>
              <a:defRPr sz="1170">
                <a:solidFill>
                  <a:schemeClr val="tx1">
                    <a:tint val="75000"/>
                  </a:schemeClr>
                </a:solidFill>
              </a:defRPr>
            </a:lvl3pPr>
            <a:lvl4pPr marL="891540" indent="0">
              <a:buNone/>
              <a:defRPr sz="1040">
                <a:solidFill>
                  <a:schemeClr val="tx1">
                    <a:tint val="75000"/>
                  </a:schemeClr>
                </a:solidFill>
              </a:defRPr>
            </a:lvl4pPr>
            <a:lvl5pPr marL="1188720" indent="0">
              <a:buNone/>
              <a:defRPr sz="1040">
                <a:solidFill>
                  <a:schemeClr val="tx1">
                    <a:tint val="75000"/>
                  </a:schemeClr>
                </a:solidFill>
              </a:defRPr>
            </a:lvl5pPr>
            <a:lvl6pPr marL="1485900" indent="0">
              <a:buNone/>
              <a:defRPr sz="1040">
                <a:solidFill>
                  <a:schemeClr val="tx1">
                    <a:tint val="75000"/>
                  </a:schemeClr>
                </a:solidFill>
              </a:defRPr>
            </a:lvl6pPr>
            <a:lvl7pPr marL="1783080" indent="0">
              <a:buNone/>
              <a:defRPr sz="1040">
                <a:solidFill>
                  <a:schemeClr val="tx1">
                    <a:tint val="75000"/>
                  </a:schemeClr>
                </a:solidFill>
              </a:defRPr>
            </a:lvl7pPr>
            <a:lvl8pPr marL="2080260" indent="0">
              <a:buNone/>
              <a:defRPr sz="1040">
                <a:solidFill>
                  <a:schemeClr val="tx1">
                    <a:tint val="75000"/>
                  </a:schemeClr>
                </a:solidFill>
              </a:defRPr>
            </a:lvl8pPr>
            <a:lvl9pPr marL="2377440" indent="0">
              <a:buNone/>
              <a:defRPr sz="104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35BF9B-8262-47F1-8CB9-00719B654020}" type="datetimeFigureOut">
              <a:rPr lang="en-US" smtClean="0"/>
              <a:t>2/28/2025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17E5B-0594-4E97-B5C2-3CB922CAE4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70689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8623" y="1460500"/>
            <a:ext cx="2526030" cy="348107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08948" y="1460500"/>
            <a:ext cx="2526030" cy="348107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35BF9B-8262-47F1-8CB9-00719B654020}" type="datetimeFigureOut">
              <a:rPr lang="en-US" smtClean="0"/>
              <a:t>2/28/2025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17E5B-0594-4E97-B5C2-3CB922CAE4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49892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9397" y="292101"/>
            <a:ext cx="5126355" cy="10604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9397" y="1344930"/>
            <a:ext cx="2514421" cy="659130"/>
          </a:xfrm>
        </p:spPr>
        <p:txBody>
          <a:bodyPr anchor="b"/>
          <a:lstStyle>
            <a:lvl1pPr marL="0" indent="0">
              <a:buNone/>
              <a:defRPr sz="1560" b="1"/>
            </a:lvl1pPr>
            <a:lvl2pPr marL="297180" indent="0">
              <a:buNone/>
              <a:defRPr sz="1300" b="1"/>
            </a:lvl2pPr>
            <a:lvl3pPr marL="594360" indent="0">
              <a:buNone/>
              <a:defRPr sz="1170" b="1"/>
            </a:lvl3pPr>
            <a:lvl4pPr marL="891540" indent="0">
              <a:buNone/>
              <a:defRPr sz="1040" b="1"/>
            </a:lvl4pPr>
            <a:lvl5pPr marL="1188720" indent="0">
              <a:buNone/>
              <a:defRPr sz="1040" b="1"/>
            </a:lvl5pPr>
            <a:lvl6pPr marL="1485900" indent="0">
              <a:buNone/>
              <a:defRPr sz="1040" b="1"/>
            </a:lvl6pPr>
            <a:lvl7pPr marL="1783080" indent="0">
              <a:buNone/>
              <a:defRPr sz="1040" b="1"/>
            </a:lvl7pPr>
            <a:lvl8pPr marL="2080260" indent="0">
              <a:buNone/>
              <a:defRPr sz="1040" b="1"/>
            </a:lvl8pPr>
            <a:lvl9pPr marL="2377440" indent="0">
              <a:buNone/>
              <a:defRPr sz="104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9397" y="2004060"/>
            <a:ext cx="2514421" cy="294767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08948" y="1344930"/>
            <a:ext cx="2526804" cy="659130"/>
          </a:xfrm>
        </p:spPr>
        <p:txBody>
          <a:bodyPr anchor="b"/>
          <a:lstStyle>
            <a:lvl1pPr marL="0" indent="0">
              <a:buNone/>
              <a:defRPr sz="1560" b="1"/>
            </a:lvl1pPr>
            <a:lvl2pPr marL="297180" indent="0">
              <a:buNone/>
              <a:defRPr sz="1300" b="1"/>
            </a:lvl2pPr>
            <a:lvl3pPr marL="594360" indent="0">
              <a:buNone/>
              <a:defRPr sz="1170" b="1"/>
            </a:lvl3pPr>
            <a:lvl4pPr marL="891540" indent="0">
              <a:buNone/>
              <a:defRPr sz="1040" b="1"/>
            </a:lvl4pPr>
            <a:lvl5pPr marL="1188720" indent="0">
              <a:buNone/>
              <a:defRPr sz="1040" b="1"/>
            </a:lvl5pPr>
            <a:lvl6pPr marL="1485900" indent="0">
              <a:buNone/>
              <a:defRPr sz="1040" b="1"/>
            </a:lvl6pPr>
            <a:lvl7pPr marL="1783080" indent="0">
              <a:buNone/>
              <a:defRPr sz="1040" b="1"/>
            </a:lvl7pPr>
            <a:lvl8pPr marL="2080260" indent="0">
              <a:buNone/>
              <a:defRPr sz="1040" b="1"/>
            </a:lvl8pPr>
            <a:lvl9pPr marL="2377440" indent="0">
              <a:buNone/>
              <a:defRPr sz="104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08948" y="2004060"/>
            <a:ext cx="2526804" cy="294767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35BF9B-8262-47F1-8CB9-00719B654020}" type="datetimeFigureOut">
              <a:rPr lang="en-US" smtClean="0"/>
              <a:t>2/28/2025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17E5B-0594-4E97-B5C2-3CB922CAE4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75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35BF9B-8262-47F1-8CB9-00719B654020}" type="datetimeFigureOut">
              <a:rPr lang="en-US" smtClean="0"/>
              <a:t>2/28/2025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17E5B-0594-4E97-B5C2-3CB922CAE4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43838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35BF9B-8262-47F1-8CB9-00719B654020}" type="datetimeFigureOut">
              <a:rPr lang="en-US" smtClean="0"/>
              <a:t>2/28/2025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17E5B-0594-4E97-B5C2-3CB922CAE4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22520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9397" y="365760"/>
            <a:ext cx="1916966" cy="1280160"/>
          </a:xfrm>
        </p:spPr>
        <p:txBody>
          <a:bodyPr anchor="b"/>
          <a:lstStyle>
            <a:lvl1pPr>
              <a:defRPr sz="208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26804" y="789941"/>
            <a:ext cx="3008948" cy="3898900"/>
          </a:xfrm>
        </p:spPr>
        <p:txBody>
          <a:bodyPr/>
          <a:lstStyle>
            <a:lvl1pPr>
              <a:defRPr sz="2080"/>
            </a:lvl1pPr>
            <a:lvl2pPr>
              <a:defRPr sz="1820"/>
            </a:lvl2pPr>
            <a:lvl3pPr>
              <a:defRPr sz="156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09397" y="1645920"/>
            <a:ext cx="1916966" cy="3049270"/>
          </a:xfrm>
        </p:spPr>
        <p:txBody>
          <a:bodyPr/>
          <a:lstStyle>
            <a:lvl1pPr marL="0" indent="0">
              <a:buNone/>
              <a:defRPr sz="1040"/>
            </a:lvl1pPr>
            <a:lvl2pPr marL="297180" indent="0">
              <a:buNone/>
              <a:defRPr sz="910"/>
            </a:lvl2pPr>
            <a:lvl3pPr marL="594360" indent="0">
              <a:buNone/>
              <a:defRPr sz="780"/>
            </a:lvl3pPr>
            <a:lvl4pPr marL="891540" indent="0">
              <a:buNone/>
              <a:defRPr sz="650"/>
            </a:lvl4pPr>
            <a:lvl5pPr marL="1188720" indent="0">
              <a:buNone/>
              <a:defRPr sz="650"/>
            </a:lvl5pPr>
            <a:lvl6pPr marL="1485900" indent="0">
              <a:buNone/>
              <a:defRPr sz="650"/>
            </a:lvl6pPr>
            <a:lvl7pPr marL="1783080" indent="0">
              <a:buNone/>
              <a:defRPr sz="650"/>
            </a:lvl7pPr>
            <a:lvl8pPr marL="2080260" indent="0">
              <a:buNone/>
              <a:defRPr sz="650"/>
            </a:lvl8pPr>
            <a:lvl9pPr marL="2377440" indent="0">
              <a:buNone/>
              <a:defRPr sz="6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35BF9B-8262-47F1-8CB9-00719B654020}" type="datetimeFigureOut">
              <a:rPr lang="en-US" smtClean="0"/>
              <a:t>2/28/2025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17E5B-0594-4E97-B5C2-3CB922CAE4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92463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9397" y="365760"/>
            <a:ext cx="1916966" cy="1280160"/>
          </a:xfrm>
        </p:spPr>
        <p:txBody>
          <a:bodyPr anchor="b"/>
          <a:lstStyle>
            <a:lvl1pPr>
              <a:defRPr sz="208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26804" y="789941"/>
            <a:ext cx="3008948" cy="3898900"/>
          </a:xfrm>
        </p:spPr>
        <p:txBody>
          <a:bodyPr anchor="t"/>
          <a:lstStyle>
            <a:lvl1pPr marL="0" indent="0">
              <a:buNone/>
              <a:defRPr sz="2080"/>
            </a:lvl1pPr>
            <a:lvl2pPr marL="297180" indent="0">
              <a:buNone/>
              <a:defRPr sz="1820"/>
            </a:lvl2pPr>
            <a:lvl3pPr marL="594360" indent="0">
              <a:buNone/>
              <a:defRPr sz="1560"/>
            </a:lvl3pPr>
            <a:lvl4pPr marL="891540" indent="0">
              <a:buNone/>
              <a:defRPr sz="1300"/>
            </a:lvl4pPr>
            <a:lvl5pPr marL="1188720" indent="0">
              <a:buNone/>
              <a:defRPr sz="1300"/>
            </a:lvl5pPr>
            <a:lvl6pPr marL="1485900" indent="0">
              <a:buNone/>
              <a:defRPr sz="1300"/>
            </a:lvl6pPr>
            <a:lvl7pPr marL="1783080" indent="0">
              <a:buNone/>
              <a:defRPr sz="1300"/>
            </a:lvl7pPr>
            <a:lvl8pPr marL="2080260" indent="0">
              <a:buNone/>
              <a:defRPr sz="1300"/>
            </a:lvl8pPr>
            <a:lvl9pPr marL="2377440" indent="0">
              <a:buNone/>
              <a:defRPr sz="13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09397" y="1645920"/>
            <a:ext cx="1916966" cy="3049270"/>
          </a:xfrm>
        </p:spPr>
        <p:txBody>
          <a:bodyPr/>
          <a:lstStyle>
            <a:lvl1pPr marL="0" indent="0">
              <a:buNone/>
              <a:defRPr sz="1040"/>
            </a:lvl1pPr>
            <a:lvl2pPr marL="297180" indent="0">
              <a:buNone/>
              <a:defRPr sz="910"/>
            </a:lvl2pPr>
            <a:lvl3pPr marL="594360" indent="0">
              <a:buNone/>
              <a:defRPr sz="780"/>
            </a:lvl3pPr>
            <a:lvl4pPr marL="891540" indent="0">
              <a:buNone/>
              <a:defRPr sz="650"/>
            </a:lvl4pPr>
            <a:lvl5pPr marL="1188720" indent="0">
              <a:buNone/>
              <a:defRPr sz="650"/>
            </a:lvl5pPr>
            <a:lvl6pPr marL="1485900" indent="0">
              <a:buNone/>
              <a:defRPr sz="650"/>
            </a:lvl6pPr>
            <a:lvl7pPr marL="1783080" indent="0">
              <a:buNone/>
              <a:defRPr sz="650"/>
            </a:lvl7pPr>
            <a:lvl8pPr marL="2080260" indent="0">
              <a:buNone/>
              <a:defRPr sz="650"/>
            </a:lvl8pPr>
            <a:lvl9pPr marL="2377440" indent="0">
              <a:buNone/>
              <a:defRPr sz="6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35BF9B-8262-47F1-8CB9-00719B654020}" type="datetimeFigureOut">
              <a:rPr lang="en-US" smtClean="0"/>
              <a:t>2/28/2025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17E5B-0594-4E97-B5C2-3CB922CAE4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50970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8623" y="292101"/>
            <a:ext cx="5126355" cy="10604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8623" y="1460500"/>
            <a:ext cx="5126355" cy="348107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08623" y="5085081"/>
            <a:ext cx="1337310" cy="2921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35BF9B-8262-47F1-8CB9-00719B654020}" type="datetimeFigureOut">
              <a:rPr lang="en-US" smtClean="0"/>
              <a:t>2/28/2025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68818" y="5085081"/>
            <a:ext cx="2005965" cy="2921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197668" y="5085081"/>
            <a:ext cx="1337310" cy="2921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617E5B-0594-4E97-B5C2-3CB922CAE4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0976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594360" rtl="0" eaLnBrk="1" latinLnBrk="0" hangingPunct="1">
        <a:lnSpc>
          <a:spcPct val="90000"/>
        </a:lnSpc>
        <a:spcBef>
          <a:spcPct val="0"/>
        </a:spcBef>
        <a:buNone/>
        <a:defRPr sz="28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8590" indent="-148590" algn="l" defTabSz="594360" rtl="0" eaLnBrk="1" latinLnBrk="0" hangingPunct="1">
        <a:lnSpc>
          <a:spcPct val="90000"/>
        </a:lnSpc>
        <a:spcBef>
          <a:spcPts val="650"/>
        </a:spcBef>
        <a:buFont typeface="Arial" panose="020B0604020202020204" pitchFamily="34" charset="0"/>
        <a:buChar char="•"/>
        <a:defRPr sz="1820" kern="1200">
          <a:solidFill>
            <a:schemeClr val="tx1"/>
          </a:solidFill>
          <a:latin typeface="+mn-lt"/>
          <a:ea typeface="+mn-ea"/>
          <a:cs typeface="+mn-cs"/>
        </a:defRPr>
      </a:lvl1pPr>
      <a:lvl2pPr marL="445770" indent="-148590" algn="l" defTabSz="594360" rtl="0" eaLnBrk="1" latinLnBrk="0" hangingPunct="1">
        <a:lnSpc>
          <a:spcPct val="90000"/>
        </a:lnSpc>
        <a:spcBef>
          <a:spcPts val="325"/>
        </a:spcBef>
        <a:buFont typeface="Arial" panose="020B0604020202020204" pitchFamily="34" charset="0"/>
        <a:buChar char="•"/>
        <a:defRPr sz="1560" kern="1200">
          <a:solidFill>
            <a:schemeClr val="tx1"/>
          </a:solidFill>
          <a:latin typeface="+mn-lt"/>
          <a:ea typeface="+mn-ea"/>
          <a:cs typeface="+mn-cs"/>
        </a:defRPr>
      </a:lvl2pPr>
      <a:lvl3pPr marL="742950" indent="-148590" algn="l" defTabSz="594360" rtl="0" eaLnBrk="1" latinLnBrk="0" hangingPunct="1">
        <a:lnSpc>
          <a:spcPct val="90000"/>
        </a:lnSpc>
        <a:spcBef>
          <a:spcPts val="325"/>
        </a:spcBef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3pPr>
      <a:lvl4pPr marL="1040130" indent="-148590" algn="l" defTabSz="594360" rtl="0" eaLnBrk="1" latinLnBrk="0" hangingPunct="1">
        <a:lnSpc>
          <a:spcPct val="90000"/>
        </a:lnSpc>
        <a:spcBef>
          <a:spcPts val="325"/>
        </a:spcBef>
        <a:buFont typeface="Arial" panose="020B0604020202020204" pitchFamily="34" charset="0"/>
        <a:buChar char="•"/>
        <a:defRPr sz="1170" kern="1200">
          <a:solidFill>
            <a:schemeClr val="tx1"/>
          </a:solidFill>
          <a:latin typeface="+mn-lt"/>
          <a:ea typeface="+mn-ea"/>
          <a:cs typeface="+mn-cs"/>
        </a:defRPr>
      </a:lvl4pPr>
      <a:lvl5pPr marL="1337310" indent="-148590" algn="l" defTabSz="594360" rtl="0" eaLnBrk="1" latinLnBrk="0" hangingPunct="1">
        <a:lnSpc>
          <a:spcPct val="90000"/>
        </a:lnSpc>
        <a:spcBef>
          <a:spcPts val="325"/>
        </a:spcBef>
        <a:buFont typeface="Arial" panose="020B0604020202020204" pitchFamily="34" charset="0"/>
        <a:buChar char="•"/>
        <a:defRPr sz="1170" kern="1200">
          <a:solidFill>
            <a:schemeClr val="tx1"/>
          </a:solidFill>
          <a:latin typeface="+mn-lt"/>
          <a:ea typeface="+mn-ea"/>
          <a:cs typeface="+mn-cs"/>
        </a:defRPr>
      </a:lvl5pPr>
      <a:lvl6pPr marL="1634490" indent="-148590" algn="l" defTabSz="594360" rtl="0" eaLnBrk="1" latinLnBrk="0" hangingPunct="1">
        <a:lnSpc>
          <a:spcPct val="90000"/>
        </a:lnSpc>
        <a:spcBef>
          <a:spcPts val="325"/>
        </a:spcBef>
        <a:buFont typeface="Arial" panose="020B0604020202020204" pitchFamily="34" charset="0"/>
        <a:buChar char="•"/>
        <a:defRPr sz="1170" kern="1200">
          <a:solidFill>
            <a:schemeClr val="tx1"/>
          </a:solidFill>
          <a:latin typeface="+mn-lt"/>
          <a:ea typeface="+mn-ea"/>
          <a:cs typeface="+mn-cs"/>
        </a:defRPr>
      </a:lvl6pPr>
      <a:lvl7pPr marL="1931670" indent="-148590" algn="l" defTabSz="594360" rtl="0" eaLnBrk="1" latinLnBrk="0" hangingPunct="1">
        <a:lnSpc>
          <a:spcPct val="90000"/>
        </a:lnSpc>
        <a:spcBef>
          <a:spcPts val="325"/>
        </a:spcBef>
        <a:buFont typeface="Arial" panose="020B0604020202020204" pitchFamily="34" charset="0"/>
        <a:buChar char="•"/>
        <a:defRPr sz="1170" kern="1200">
          <a:solidFill>
            <a:schemeClr val="tx1"/>
          </a:solidFill>
          <a:latin typeface="+mn-lt"/>
          <a:ea typeface="+mn-ea"/>
          <a:cs typeface="+mn-cs"/>
        </a:defRPr>
      </a:lvl7pPr>
      <a:lvl8pPr marL="2228850" indent="-148590" algn="l" defTabSz="594360" rtl="0" eaLnBrk="1" latinLnBrk="0" hangingPunct="1">
        <a:lnSpc>
          <a:spcPct val="90000"/>
        </a:lnSpc>
        <a:spcBef>
          <a:spcPts val="325"/>
        </a:spcBef>
        <a:buFont typeface="Arial" panose="020B0604020202020204" pitchFamily="34" charset="0"/>
        <a:buChar char="•"/>
        <a:defRPr sz="1170" kern="1200">
          <a:solidFill>
            <a:schemeClr val="tx1"/>
          </a:solidFill>
          <a:latin typeface="+mn-lt"/>
          <a:ea typeface="+mn-ea"/>
          <a:cs typeface="+mn-cs"/>
        </a:defRPr>
      </a:lvl8pPr>
      <a:lvl9pPr marL="2526030" indent="-148590" algn="l" defTabSz="594360" rtl="0" eaLnBrk="1" latinLnBrk="0" hangingPunct="1">
        <a:lnSpc>
          <a:spcPct val="90000"/>
        </a:lnSpc>
        <a:spcBef>
          <a:spcPts val="325"/>
        </a:spcBef>
        <a:buFont typeface="Arial" panose="020B0604020202020204" pitchFamily="34" charset="0"/>
        <a:buChar char="•"/>
        <a:defRPr sz="117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94360" rtl="0" eaLnBrk="1" latinLnBrk="0" hangingPunct="1">
        <a:defRPr sz="1170" kern="1200">
          <a:solidFill>
            <a:schemeClr val="tx1"/>
          </a:solidFill>
          <a:latin typeface="+mn-lt"/>
          <a:ea typeface="+mn-ea"/>
          <a:cs typeface="+mn-cs"/>
        </a:defRPr>
      </a:lvl1pPr>
      <a:lvl2pPr marL="297180" algn="l" defTabSz="594360" rtl="0" eaLnBrk="1" latinLnBrk="0" hangingPunct="1">
        <a:defRPr sz="1170" kern="1200">
          <a:solidFill>
            <a:schemeClr val="tx1"/>
          </a:solidFill>
          <a:latin typeface="+mn-lt"/>
          <a:ea typeface="+mn-ea"/>
          <a:cs typeface="+mn-cs"/>
        </a:defRPr>
      </a:lvl2pPr>
      <a:lvl3pPr marL="594360" algn="l" defTabSz="594360" rtl="0" eaLnBrk="1" latinLnBrk="0" hangingPunct="1">
        <a:defRPr sz="1170" kern="1200">
          <a:solidFill>
            <a:schemeClr val="tx1"/>
          </a:solidFill>
          <a:latin typeface="+mn-lt"/>
          <a:ea typeface="+mn-ea"/>
          <a:cs typeface="+mn-cs"/>
        </a:defRPr>
      </a:lvl3pPr>
      <a:lvl4pPr marL="891540" algn="l" defTabSz="594360" rtl="0" eaLnBrk="1" latinLnBrk="0" hangingPunct="1">
        <a:defRPr sz="117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algn="l" defTabSz="594360" rtl="0" eaLnBrk="1" latinLnBrk="0" hangingPunct="1">
        <a:defRPr sz="1170" kern="1200">
          <a:solidFill>
            <a:schemeClr val="tx1"/>
          </a:solidFill>
          <a:latin typeface="+mn-lt"/>
          <a:ea typeface="+mn-ea"/>
          <a:cs typeface="+mn-cs"/>
        </a:defRPr>
      </a:lvl5pPr>
      <a:lvl6pPr marL="1485900" algn="l" defTabSz="594360" rtl="0" eaLnBrk="1" latinLnBrk="0" hangingPunct="1">
        <a:defRPr sz="1170" kern="1200">
          <a:solidFill>
            <a:schemeClr val="tx1"/>
          </a:solidFill>
          <a:latin typeface="+mn-lt"/>
          <a:ea typeface="+mn-ea"/>
          <a:cs typeface="+mn-cs"/>
        </a:defRPr>
      </a:lvl6pPr>
      <a:lvl7pPr marL="1783080" algn="l" defTabSz="594360" rtl="0" eaLnBrk="1" latinLnBrk="0" hangingPunct="1">
        <a:defRPr sz="1170" kern="1200">
          <a:solidFill>
            <a:schemeClr val="tx1"/>
          </a:solidFill>
          <a:latin typeface="+mn-lt"/>
          <a:ea typeface="+mn-ea"/>
          <a:cs typeface="+mn-cs"/>
        </a:defRPr>
      </a:lvl7pPr>
      <a:lvl8pPr marL="2080260" algn="l" defTabSz="594360" rtl="0" eaLnBrk="1" latinLnBrk="0" hangingPunct="1">
        <a:defRPr sz="117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algn="l" defTabSz="594360" rtl="0" eaLnBrk="1" latinLnBrk="0" hangingPunct="1">
        <a:defRPr sz="117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338466F-6983-9CCD-67E4-860AFFD54E63}"/>
              </a:ext>
            </a:extLst>
          </p:cNvPr>
          <p:cNvSpPr txBox="1"/>
          <p:nvPr/>
        </p:nvSpPr>
        <p:spPr>
          <a:xfrm>
            <a:off x="834497" y="171636"/>
            <a:ext cx="4724370" cy="51706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States = {</a:t>
            </a:r>
          </a:p>
          <a:p>
            <a:pPr>
              <a:lnSpc>
                <a:spcPct val="100000"/>
              </a:lnSpc>
            </a:pP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  x, # Number of rabbits (1000s).</a:t>
            </a:r>
          </a:p>
          <a:p>
            <a:pPr>
              <a:lnSpc>
                <a:spcPct val="100000"/>
              </a:lnSpc>
            </a:pP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  y, # Number of foxes (1000s).</a:t>
            </a:r>
          </a:p>
          <a:p>
            <a:pPr>
              <a:lnSpc>
                <a:spcPct val="100000"/>
              </a:lnSpc>
            </a:pP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};</a:t>
            </a:r>
          </a:p>
          <a:p>
            <a:pPr>
              <a:lnSpc>
                <a:spcPct val="100000"/>
              </a:lnSpc>
            </a:pPr>
            <a:endParaRPr lang="en-US" sz="1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lnSpc>
                <a:spcPct val="100000"/>
              </a:lnSpc>
            </a:pPr>
            <a:endParaRPr lang="en-US" sz="1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lnSpc>
                <a:spcPct val="100000"/>
              </a:lnSpc>
            </a:pP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Outputs = {};</a:t>
            </a:r>
          </a:p>
          <a:p>
            <a:pPr>
              <a:lnSpc>
                <a:spcPct val="100000"/>
              </a:lnSpc>
            </a:pPr>
            <a:endParaRPr lang="en-US" sz="1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lnSpc>
                <a:spcPct val="100000"/>
              </a:lnSpc>
            </a:pPr>
            <a:endParaRPr lang="en-US" sz="1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lnSpc>
                <a:spcPct val="100000"/>
              </a:lnSpc>
            </a:pP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Inputs = {};</a:t>
            </a:r>
          </a:p>
          <a:p>
            <a:pPr>
              <a:lnSpc>
                <a:spcPct val="100000"/>
              </a:lnSpc>
            </a:pPr>
            <a:endParaRPr lang="en-US" sz="1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lnSpc>
                <a:spcPct val="100000"/>
              </a:lnSpc>
            </a:pPr>
            <a:endParaRPr lang="en-US" sz="1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lnSpc>
                <a:spcPct val="100000"/>
              </a:lnSpc>
            </a:pP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alpha = 0.67; # Birth rate of rabbits (1/d).</a:t>
            </a:r>
          </a:p>
          <a:p>
            <a:pPr>
              <a:lnSpc>
                <a:spcPct val="100000"/>
              </a:lnSpc>
            </a:pP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beta = 1.33;  # Death rate of rabbits (1/d per 1000 foxes).</a:t>
            </a:r>
          </a:p>
          <a:p>
            <a:pPr>
              <a:lnSpc>
                <a:spcPct val="100000"/>
              </a:lnSpc>
            </a:pP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gamma = 1.00; # Birth rate of foxes (1/d per 1000 rabbits).</a:t>
            </a:r>
          </a:p>
          <a:p>
            <a:pPr>
              <a:lnSpc>
                <a:spcPct val="100000"/>
              </a:lnSpc>
            </a:pP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delta = 1.00; # Death rate of foxes (1/d).</a:t>
            </a:r>
          </a:p>
          <a:p>
            <a:pPr>
              <a:lnSpc>
                <a:spcPct val="100000"/>
              </a:lnSpc>
            </a:pPr>
            <a:endParaRPr lang="en-US" sz="1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lnSpc>
                <a:spcPct val="100000"/>
              </a:lnSpc>
            </a:pPr>
            <a:endParaRPr lang="en-US" sz="1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lnSpc>
                <a:spcPct val="100000"/>
              </a:lnSpc>
            </a:pP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Initialize {</a:t>
            </a:r>
          </a:p>
          <a:p>
            <a:pPr>
              <a:lnSpc>
                <a:spcPct val="100000"/>
              </a:lnSpc>
            </a:pP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  # Assign an initial value for each state variable.</a:t>
            </a:r>
          </a:p>
          <a:p>
            <a:pPr>
              <a:lnSpc>
                <a:spcPct val="100000"/>
              </a:lnSpc>
            </a:pP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  x = 1.00; # Initial number of rabbits (1000s).</a:t>
            </a:r>
          </a:p>
          <a:p>
            <a:pPr>
              <a:lnSpc>
                <a:spcPct val="100000"/>
              </a:lnSpc>
            </a:pP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  y = 0.75; # Initial number of foxes (1000s).</a:t>
            </a:r>
          </a:p>
          <a:p>
            <a:pPr>
              <a:lnSpc>
                <a:spcPct val="100000"/>
              </a:lnSpc>
            </a:pP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  <a:p>
            <a:pPr>
              <a:lnSpc>
                <a:spcPct val="100000"/>
              </a:lnSpc>
            </a:pPr>
            <a:endParaRPr lang="en-US" sz="1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lnSpc>
                <a:spcPct val="100000"/>
              </a:lnSpc>
            </a:pPr>
            <a:endParaRPr lang="en-US" sz="1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lnSpc>
                <a:spcPct val="100000"/>
              </a:lnSpc>
            </a:pP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Dynamics {</a:t>
            </a:r>
          </a:p>
          <a:p>
            <a:pPr>
              <a:lnSpc>
                <a:spcPct val="100000"/>
              </a:lnSpc>
            </a:pP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  # Time rates of change of state variables (ODEs).</a:t>
            </a:r>
          </a:p>
          <a:p>
            <a:pPr>
              <a:lnSpc>
                <a:spcPct val="100000"/>
              </a:lnSpc>
            </a:pP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  dt(x) = alpha * x - beta * x * y;</a:t>
            </a:r>
          </a:p>
          <a:p>
            <a:pPr>
              <a:lnSpc>
                <a:spcPct val="100000"/>
              </a:lnSpc>
            </a:pP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  dt(y) = gamma * x * y - delta * y;</a:t>
            </a:r>
          </a:p>
          <a:p>
            <a:pPr>
              <a:lnSpc>
                <a:spcPct val="100000"/>
              </a:lnSpc>
            </a:pP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  <a:p>
            <a:pPr>
              <a:lnSpc>
                <a:spcPct val="100000"/>
              </a:lnSpc>
            </a:pPr>
            <a:endParaRPr lang="en-US" sz="1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lnSpc>
                <a:spcPct val="100000"/>
              </a:lnSpc>
            </a:pPr>
            <a:endParaRPr lang="en-US" sz="1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End.</a:t>
            </a: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C1704856-ED90-A79B-07F5-FF096EC6C4EE}"/>
              </a:ext>
            </a:extLst>
          </p:cNvPr>
          <p:cNvSpPr/>
          <p:nvPr/>
        </p:nvSpPr>
        <p:spPr>
          <a:xfrm>
            <a:off x="381739" y="233783"/>
            <a:ext cx="378782" cy="378782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1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E39CEF3B-EE21-7F82-0D39-880FD50F1E7A}"/>
              </a:ext>
            </a:extLst>
          </p:cNvPr>
          <p:cNvSpPr/>
          <p:nvPr/>
        </p:nvSpPr>
        <p:spPr>
          <a:xfrm>
            <a:off x="381739" y="1025372"/>
            <a:ext cx="378782" cy="378782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2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915D2995-4D2B-953B-AA63-4FC49CF043F1}"/>
              </a:ext>
            </a:extLst>
          </p:cNvPr>
          <p:cNvSpPr/>
          <p:nvPr/>
        </p:nvSpPr>
        <p:spPr>
          <a:xfrm>
            <a:off x="381739" y="1473692"/>
            <a:ext cx="378782" cy="378782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3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25B33057-5B42-CBE5-334A-6B53DFD898B5}"/>
              </a:ext>
            </a:extLst>
          </p:cNvPr>
          <p:cNvSpPr/>
          <p:nvPr/>
        </p:nvSpPr>
        <p:spPr>
          <a:xfrm>
            <a:off x="381739" y="2077746"/>
            <a:ext cx="378782" cy="378782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4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47E32752-4C31-91E1-4AE0-34C7B5074399}"/>
              </a:ext>
            </a:extLst>
          </p:cNvPr>
          <p:cNvSpPr/>
          <p:nvPr/>
        </p:nvSpPr>
        <p:spPr>
          <a:xfrm>
            <a:off x="381739" y="2971802"/>
            <a:ext cx="378782" cy="378782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5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B51DC87D-AA6C-696C-6098-275BD5034333}"/>
              </a:ext>
            </a:extLst>
          </p:cNvPr>
          <p:cNvSpPr/>
          <p:nvPr/>
        </p:nvSpPr>
        <p:spPr>
          <a:xfrm>
            <a:off x="381739" y="4047482"/>
            <a:ext cx="378782" cy="378783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6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4B5CC364-9621-DA2E-F8C9-86F002F82E92}"/>
              </a:ext>
            </a:extLst>
          </p:cNvPr>
          <p:cNvSpPr/>
          <p:nvPr/>
        </p:nvSpPr>
        <p:spPr>
          <a:xfrm>
            <a:off x="381739" y="4979828"/>
            <a:ext cx="378782" cy="378783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42353166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2013 - 2022 Theme">
  <a:themeElements>
    <a:clrScheme name="Office 2013 - 2022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2013 - 2022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13 - 2022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582</TotalTime>
  <Words>188</Words>
  <Application>Microsoft Office PowerPoint</Application>
  <PresentationFormat>Custom</PresentationFormat>
  <Paragraphs>40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Courier New</vt:lpstr>
      <vt:lpstr>Office 2013 - 2022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Kapraun, Dustin (he/him/his)</dc:creator>
  <cp:lastModifiedBy>Kapraun, Dustin</cp:lastModifiedBy>
  <cp:revision>4</cp:revision>
  <dcterms:created xsi:type="dcterms:W3CDTF">2024-08-27T11:37:29Z</dcterms:created>
  <dcterms:modified xsi:type="dcterms:W3CDTF">2025-02-28T15:44:22Z</dcterms:modified>
</cp:coreProperties>
</file>